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30"/>
  </p:notesMasterIdLst>
  <p:handoutMasterIdLst>
    <p:handoutMasterId r:id="rId31"/>
  </p:handoutMasterIdLst>
  <p:sldIdLst>
    <p:sldId id="267" r:id="rId3"/>
    <p:sldId id="305" r:id="rId4"/>
    <p:sldId id="278" r:id="rId5"/>
    <p:sldId id="306" r:id="rId6"/>
    <p:sldId id="279" r:id="rId7"/>
    <p:sldId id="318" r:id="rId8"/>
    <p:sldId id="319" r:id="rId9"/>
    <p:sldId id="320" r:id="rId10"/>
    <p:sldId id="322" r:id="rId11"/>
    <p:sldId id="323" r:id="rId12"/>
    <p:sldId id="321" r:id="rId13"/>
    <p:sldId id="332" r:id="rId14"/>
    <p:sldId id="325" r:id="rId15"/>
    <p:sldId id="328" r:id="rId16"/>
    <p:sldId id="329" r:id="rId17"/>
    <p:sldId id="336" r:id="rId18"/>
    <p:sldId id="335" r:id="rId19"/>
    <p:sldId id="324" r:id="rId20"/>
    <p:sldId id="333" r:id="rId21"/>
    <p:sldId id="330" r:id="rId22"/>
    <p:sldId id="331" r:id="rId23"/>
    <p:sldId id="334" r:id="rId24"/>
    <p:sldId id="341" r:id="rId25"/>
    <p:sldId id="342" r:id="rId26"/>
    <p:sldId id="343" r:id="rId27"/>
    <p:sldId id="344" r:id="rId28"/>
    <p:sldId id="272" r:id="rId29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3007" autoAdjust="0"/>
  </p:normalViewPr>
  <p:slideViewPr>
    <p:cSldViewPr snapToGrid="0">
      <p:cViewPr varScale="1">
        <p:scale>
          <a:sx n="94" d="100"/>
          <a:sy n="94" d="100"/>
        </p:scale>
        <p:origin x="1230" y="7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85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925590845539083"/>
          <c:y val="7.4405657626130078E-2"/>
          <c:w val="0.70148804521916996"/>
          <c:h val="0.74191280256634584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t"/>
      <c:layout>
        <c:manualLayout>
          <c:xMode val="edge"/>
          <c:yMode val="edge"/>
          <c:x val="0.14800556498663281"/>
          <c:y val="0.86481481481481481"/>
          <c:w val="0.75301532136060645"/>
          <c:h val="9.4427821522309704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12476532124786"/>
          <c:y val="7.6794400699912516E-2"/>
          <c:w val="0.69663840728659399"/>
          <c:h val="0.7917885680956546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Buyers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980-43C8-A401-63C8BC03B55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980-43C8-A401-63C8BC03B55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980-43C8-A401-63C8BC03B55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980-43C8-A401-63C8BC03B559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F980-43C8-A401-63C8BC03B559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F980-43C8-A401-63C8BC03B559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F980-43C8-A401-63C8BC03B559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F980-43C8-A401-63C8BC03B559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AB2A-494C-B993-68702002CE8F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D155-4E27-8799-B2F90E2ED8C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Sheet1!$A$2:$A$11</c:f>
              <c:strCache>
                <c:ptCount val="10"/>
                <c:pt idx="0">
                  <c:v>Tchibo</c:v>
                </c:pt>
                <c:pt idx="1">
                  <c:v>Lindex</c:v>
                </c:pt>
                <c:pt idx="2">
                  <c:v>Carrefour</c:v>
                </c:pt>
                <c:pt idx="3">
                  <c:v>MNS</c:v>
                </c:pt>
                <c:pt idx="4">
                  <c:v>Jennyfer</c:v>
                </c:pt>
                <c:pt idx="5">
                  <c:v>KappAhl</c:v>
                </c:pt>
                <c:pt idx="6">
                  <c:v>ID Kids</c:v>
                </c:pt>
                <c:pt idx="7">
                  <c:v>Beaumanoir</c:v>
                </c:pt>
                <c:pt idx="8">
                  <c:v>Tao</c:v>
                </c:pt>
                <c:pt idx="9">
                  <c:v>Hummel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0.15</c:v>
                </c:pt>
                <c:pt idx="1">
                  <c:v>0.1</c:v>
                </c:pt>
                <c:pt idx="2">
                  <c:v>7.0000000000000007E-2</c:v>
                </c:pt>
                <c:pt idx="3">
                  <c:v>0.22</c:v>
                </c:pt>
                <c:pt idx="4">
                  <c:v>0.04</c:v>
                </c:pt>
                <c:pt idx="5">
                  <c:v>0.09</c:v>
                </c:pt>
                <c:pt idx="6">
                  <c:v>0.22</c:v>
                </c:pt>
                <c:pt idx="7">
                  <c:v>0.05</c:v>
                </c:pt>
                <c:pt idx="8">
                  <c:v>0.04</c:v>
                </c:pt>
                <c:pt idx="9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F980-43C8-A401-63C8BC03B559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817D98-F290-4B94-940D-0FAFF3685215}" type="doc">
      <dgm:prSet loTypeId="urn:microsoft.com/office/officeart/2005/8/layout/rings+Icon" loCatId="relationship" qsTypeId="urn:microsoft.com/office/officeart/2005/8/quickstyle/3d2" qsCatId="3D" csTypeId="urn:microsoft.com/office/officeart/2005/8/colors/colorful4" csCatId="colorful" phldr="1"/>
      <dgm:spPr/>
    </dgm:pt>
    <dgm:pt modelId="{F85F93C3-6EEC-4896-9C15-BF0A31429117}">
      <dgm:prSet phldrT="[Text]"/>
      <dgm:spPr/>
      <dgm:t>
        <a:bodyPr/>
        <a:lstStyle/>
        <a:p>
          <a:r>
            <a:rPr lang="en-US" dirty="0"/>
            <a:t>15,000 Team Members</a:t>
          </a:r>
          <a:endParaRPr lang="en-001" dirty="0"/>
        </a:p>
      </dgm:t>
    </dgm:pt>
    <dgm:pt modelId="{9187382C-41E3-4AE1-95B7-995E8BFC2746}" type="parTrans" cxnId="{381E244B-DA5C-4DC5-95BE-1BE5EE8E5793}">
      <dgm:prSet/>
      <dgm:spPr/>
      <dgm:t>
        <a:bodyPr/>
        <a:lstStyle/>
        <a:p>
          <a:endParaRPr lang="en-001"/>
        </a:p>
      </dgm:t>
    </dgm:pt>
    <dgm:pt modelId="{F83B6946-1BE3-419B-AC7A-9FB80B626501}" type="sibTrans" cxnId="{381E244B-DA5C-4DC5-95BE-1BE5EE8E5793}">
      <dgm:prSet/>
      <dgm:spPr/>
      <dgm:t>
        <a:bodyPr/>
        <a:lstStyle/>
        <a:p>
          <a:endParaRPr lang="en-001"/>
        </a:p>
      </dgm:t>
    </dgm:pt>
    <dgm:pt modelId="{8906702A-45CB-4153-95C2-E4B3717B2AA7}">
      <dgm:prSet phldrT="[Text]"/>
      <dgm:spPr/>
      <dgm:t>
        <a:bodyPr/>
        <a:lstStyle/>
        <a:p>
          <a:r>
            <a:rPr lang="en-US" dirty="0"/>
            <a:t>Offices in Dhaka, </a:t>
          </a:r>
          <a:r>
            <a:rPr lang="en-US" dirty="0" err="1"/>
            <a:t>Jashore</a:t>
          </a:r>
          <a:r>
            <a:rPr lang="en-US" dirty="0"/>
            <a:t> &amp; Chattogram</a:t>
          </a:r>
          <a:endParaRPr lang="en-001" dirty="0"/>
        </a:p>
      </dgm:t>
    </dgm:pt>
    <dgm:pt modelId="{D6234CE1-59A4-4450-8916-61D81995A51A}" type="parTrans" cxnId="{4468CDA2-F9C9-4565-AFC9-D0DCEDCC5FBC}">
      <dgm:prSet/>
      <dgm:spPr/>
      <dgm:t>
        <a:bodyPr/>
        <a:lstStyle/>
        <a:p>
          <a:endParaRPr lang="en-001"/>
        </a:p>
      </dgm:t>
    </dgm:pt>
    <dgm:pt modelId="{B712D134-166E-4DF4-844E-AB36BFDA61AB}" type="sibTrans" cxnId="{4468CDA2-F9C9-4565-AFC9-D0DCEDCC5FBC}">
      <dgm:prSet/>
      <dgm:spPr/>
      <dgm:t>
        <a:bodyPr/>
        <a:lstStyle/>
        <a:p>
          <a:endParaRPr lang="en-001"/>
        </a:p>
      </dgm:t>
    </dgm:pt>
    <dgm:pt modelId="{CE0206D3-DF20-465F-A0F7-93727883466E}">
      <dgm:prSet phldrT="[Text]"/>
      <dgm:spPr/>
      <dgm:t>
        <a:bodyPr/>
        <a:lstStyle/>
        <a:p>
          <a:r>
            <a:rPr lang="en-US" dirty="0"/>
            <a:t>$40 Million Annual Subsidiary Revenue</a:t>
          </a:r>
          <a:endParaRPr lang="en-001" dirty="0"/>
        </a:p>
      </dgm:t>
    </dgm:pt>
    <dgm:pt modelId="{A70EF382-A755-4589-BF60-67600DA68419}" type="parTrans" cxnId="{F151C15B-9260-4119-9D6E-AE58F56A01B5}">
      <dgm:prSet/>
      <dgm:spPr/>
      <dgm:t>
        <a:bodyPr/>
        <a:lstStyle/>
        <a:p>
          <a:endParaRPr lang="en-001"/>
        </a:p>
      </dgm:t>
    </dgm:pt>
    <dgm:pt modelId="{0AF05A67-F14E-44C0-B632-05B036C68808}" type="sibTrans" cxnId="{F151C15B-9260-4119-9D6E-AE58F56A01B5}">
      <dgm:prSet/>
      <dgm:spPr/>
      <dgm:t>
        <a:bodyPr/>
        <a:lstStyle/>
        <a:p>
          <a:endParaRPr lang="en-001"/>
        </a:p>
      </dgm:t>
    </dgm:pt>
    <dgm:pt modelId="{D765C7FE-B3F0-4F99-87CC-683558AE46C5}">
      <dgm:prSet phldrT="[Text]"/>
      <dgm:spPr/>
      <dgm:t>
        <a:bodyPr/>
        <a:lstStyle/>
        <a:p>
          <a:r>
            <a:rPr lang="en-US" dirty="0"/>
            <a:t>$60 Million Annual Export Revenue</a:t>
          </a:r>
          <a:endParaRPr lang="en-001" dirty="0"/>
        </a:p>
      </dgm:t>
    </dgm:pt>
    <dgm:pt modelId="{5F93D7F4-53BB-4186-827E-52B8C5D73D3F}" type="parTrans" cxnId="{3265034D-78B4-4F1D-B7E3-9325E22CC11B}">
      <dgm:prSet/>
      <dgm:spPr/>
      <dgm:t>
        <a:bodyPr/>
        <a:lstStyle/>
        <a:p>
          <a:endParaRPr lang="en-001"/>
        </a:p>
      </dgm:t>
    </dgm:pt>
    <dgm:pt modelId="{FD86AB87-EC9B-46E9-8249-A484951519E2}" type="sibTrans" cxnId="{3265034D-78B4-4F1D-B7E3-9325E22CC11B}">
      <dgm:prSet/>
      <dgm:spPr/>
      <dgm:t>
        <a:bodyPr/>
        <a:lstStyle/>
        <a:p>
          <a:endParaRPr lang="en-001"/>
        </a:p>
      </dgm:t>
    </dgm:pt>
    <dgm:pt modelId="{8522E80C-0CDF-4285-8D57-AC345B1D348F}" type="pres">
      <dgm:prSet presAssocID="{79817D98-F290-4B94-940D-0FAFF3685215}" presName="Name0" presStyleCnt="0">
        <dgm:presLayoutVars>
          <dgm:chMax val="7"/>
          <dgm:dir/>
          <dgm:resizeHandles val="exact"/>
        </dgm:presLayoutVars>
      </dgm:prSet>
      <dgm:spPr/>
    </dgm:pt>
    <dgm:pt modelId="{FFCF1B93-9246-4AD0-B061-27EF1089B471}" type="pres">
      <dgm:prSet presAssocID="{79817D98-F290-4B94-940D-0FAFF3685215}" presName="ellipse1" presStyleLbl="vennNode1" presStyleIdx="0" presStyleCnt="4">
        <dgm:presLayoutVars>
          <dgm:bulletEnabled val="1"/>
        </dgm:presLayoutVars>
      </dgm:prSet>
      <dgm:spPr/>
    </dgm:pt>
    <dgm:pt modelId="{D0EEE086-F314-4869-999C-98E3565BB1F0}" type="pres">
      <dgm:prSet presAssocID="{79817D98-F290-4B94-940D-0FAFF3685215}" presName="ellipse2" presStyleLbl="vennNode1" presStyleIdx="1" presStyleCnt="4">
        <dgm:presLayoutVars>
          <dgm:bulletEnabled val="1"/>
        </dgm:presLayoutVars>
      </dgm:prSet>
      <dgm:spPr/>
    </dgm:pt>
    <dgm:pt modelId="{2D436D8A-D4F5-45C3-BA2C-17F8A875EE40}" type="pres">
      <dgm:prSet presAssocID="{79817D98-F290-4B94-940D-0FAFF3685215}" presName="ellipse3" presStyleLbl="vennNode1" presStyleIdx="2" presStyleCnt="4">
        <dgm:presLayoutVars>
          <dgm:bulletEnabled val="1"/>
        </dgm:presLayoutVars>
      </dgm:prSet>
      <dgm:spPr/>
    </dgm:pt>
    <dgm:pt modelId="{A06C5054-3099-40D2-AA95-6207F5BA7D5F}" type="pres">
      <dgm:prSet presAssocID="{79817D98-F290-4B94-940D-0FAFF3685215}" presName="ellipse4" presStyleLbl="vennNode1" presStyleIdx="3" presStyleCnt="4">
        <dgm:presLayoutVars>
          <dgm:bulletEnabled val="1"/>
        </dgm:presLayoutVars>
      </dgm:prSet>
      <dgm:spPr/>
    </dgm:pt>
  </dgm:ptLst>
  <dgm:cxnLst>
    <dgm:cxn modelId="{2FF79F2A-12F0-45C6-B4A0-89AD1DF8F5A6}" type="presOf" srcId="{CE0206D3-DF20-465F-A0F7-93727883466E}" destId="{A06C5054-3099-40D2-AA95-6207F5BA7D5F}" srcOrd="0" destOrd="0" presId="urn:microsoft.com/office/officeart/2005/8/layout/rings+Icon"/>
    <dgm:cxn modelId="{F151C15B-9260-4119-9D6E-AE58F56A01B5}" srcId="{79817D98-F290-4B94-940D-0FAFF3685215}" destId="{CE0206D3-DF20-465F-A0F7-93727883466E}" srcOrd="3" destOrd="0" parTransId="{A70EF382-A755-4589-BF60-67600DA68419}" sibTransId="{0AF05A67-F14E-44C0-B632-05B036C68808}"/>
    <dgm:cxn modelId="{381E244B-DA5C-4DC5-95BE-1BE5EE8E5793}" srcId="{79817D98-F290-4B94-940D-0FAFF3685215}" destId="{F85F93C3-6EEC-4896-9C15-BF0A31429117}" srcOrd="0" destOrd="0" parTransId="{9187382C-41E3-4AE1-95B7-995E8BFC2746}" sibTransId="{F83B6946-1BE3-419B-AC7A-9FB80B626501}"/>
    <dgm:cxn modelId="{12D0586C-0319-4941-8D90-33BC3109F5A7}" type="presOf" srcId="{D765C7FE-B3F0-4F99-87CC-683558AE46C5}" destId="{D0EEE086-F314-4869-999C-98E3565BB1F0}" srcOrd="0" destOrd="0" presId="urn:microsoft.com/office/officeart/2005/8/layout/rings+Icon"/>
    <dgm:cxn modelId="{3265034D-78B4-4F1D-B7E3-9325E22CC11B}" srcId="{79817D98-F290-4B94-940D-0FAFF3685215}" destId="{D765C7FE-B3F0-4F99-87CC-683558AE46C5}" srcOrd="1" destOrd="0" parTransId="{5F93D7F4-53BB-4186-827E-52B8C5D73D3F}" sibTransId="{FD86AB87-EC9B-46E9-8249-A484951519E2}"/>
    <dgm:cxn modelId="{7898756F-C135-440A-8515-5BCCE9D958AE}" type="presOf" srcId="{79817D98-F290-4B94-940D-0FAFF3685215}" destId="{8522E80C-0CDF-4285-8D57-AC345B1D348F}" srcOrd="0" destOrd="0" presId="urn:microsoft.com/office/officeart/2005/8/layout/rings+Icon"/>
    <dgm:cxn modelId="{4468CDA2-F9C9-4565-AFC9-D0DCEDCC5FBC}" srcId="{79817D98-F290-4B94-940D-0FAFF3685215}" destId="{8906702A-45CB-4153-95C2-E4B3717B2AA7}" srcOrd="2" destOrd="0" parTransId="{D6234CE1-59A4-4450-8916-61D81995A51A}" sibTransId="{B712D134-166E-4DF4-844E-AB36BFDA61AB}"/>
    <dgm:cxn modelId="{CA2AF6CA-829B-48B4-8DB7-F69727769B2C}" type="presOf" srcId="{8906702A-45CB-4153-95C2-E4B3717B2AA7}" destId="{2D436D8A-D4F5-45C3-BA2C-17F8A875EE40}" srcOrd="0" destOrd="0" presId="urn:microsoft.com/office/officeart/2005/8/layout/rings+Icon"/>
    <dgm:cxn modelId="{EA42E5CB-219E-43B4-AEAC-B140C865D56E}" type="presOf" srcId="{F85F93C3-6EEC-4896-9C15-BF0A31429117}" destId="{FFCF1B93-9246-4AD0-B061-27EF1089B471}" srcOrd="0" destOrd="0" presId="urn:microsoft.com/office/officeart/2005/8/layout/rings+Icon"/>
    <dgm:cxn modelId="{86E73C9D-8713-4BB1-B896-BC6D63C8C1F4}" type="presParOf" srcId="{8522E80C-0CDF-4285-8D57-AC345B1D348F}" destId="{FFCF1B93-9246-4AD0-B061-27EF1089B471}" srcOrd="0" destOrd="0" presId="urn:microsoft.com/office/officeart/2005/8/layout/rings+Icon"/>
    <dgm:cxn modelId="{DC68254D-6C31-4443-A89A-E35B8899AE81}" type="presParOf" srcId="{8522E80C-0CDF-4285-8D57-AC345B1D348F}" destId="{D0EEE086-F314-4869-999C-98E3565BB1F0}" srcOrd="1" destOrd="0" presId="urn:microsoft.com/office/officeart/2005/8/layout/rings+Icon"/>
    <dgm:cxn modelId="{95196187-82F2-4F91-8226-9EB6C731FB38}" type="presParOf" srcId="{8522E80C-0CDF-4285-8D57-AC345B1D348F}" destId="{2D436D8A-D4F5-45C3-BA2C-17F8A875EE40}" srcOrd="2" destOrd="0" presId="urn:microsoft.com/office/officeart/2005/8/layout/rings+Icon"/>
    <dgm:cxn modelId="{474B2764-89D0-4EB6-AC1E-8050F3531716}" type="presParOf" srcId="{8522E80C-0CDF-4285-8D57-AC345B1D348F}" destId="{A06C5054-3099-40D2-AA95-6207F5BA7D5F}" srcOrd="3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9D2BAD-52F4-479C-8E35-09DE0304A52A}" type="doc">
      <dgm:prSet loTypeId="urn:microsoft.com/office/officeart/2008/layout/HexagonCluster" loCatId="relationship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F073055-2EEA-4844-82EB-711E37F0CF75}">
      <dgm:prSet phldrT="[Text]"/>
      <dgm:spPr/>
      <dgm:t>
        <a:bodyPr/>
        <a:lstStyle/>
        <a:p>
          <a:r>
            <a:rPr lang="en-US" dirty="0"/>
            <a:t>Divine Fabrics</a:t>
          </a:r>
        </a:p>
      </dgm:t>
    </dgm:pt>
    <dgm:pt modelId="{23B8BE37-CF08-4356-9778-10BC17E69FEA}" type="parTrans" cxnId="{450126F0-2E7B-486F-AED7-9FC508E02443}">
      <dgm:prSet/>
      <dgm:spPr/>
      <dgm:t>
        <a:bodyPr/>
        <a:lstStyle/>
        <a:p>
          <a:endParaRPr lang="en-US"/>
        </a:p>
      </dgm:t>
    </dgm:pt>
    <dgm:pt modelId="{BE31AB3B-3B11-4B1C-BAE0-EEF9794FD0FC}" type="sibTrans" cxnId="{450126F0-2E7B-486F-AED7-9FC508E02443}">
      <dgm:prSet/>
      <dgm:spPr>
        <a:blipFill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7E06CF5-3058-4AB5-8A18-492CD46BBF4D}">
      <dgm:prSet phldrT="[Text]"/>
      <dgm:spPr/>
      <dgm:t>
        <a:bodyPr/>
        <a:lstStyle/>
        <a:p>
          <a:r>
            <a:rPr lang="en-US" dirty="0"/>
            <a:t>Divine Textile (Unit 2)</a:t>
          </a:r>
        </a:p>
      </dgm:t>
    </dgm:pt>
    <dgm:pt modelId="{285E8614-7563-47B5-A01B-B3B2B8A0925C}" type="parTrans" cxnId="{ABFD96EE-0103-4294-AED0-ED3BE3C77D6F}">
      <dgm:prSet/>
      <dgm:spPr/>
      <dgm:t>
        <a:bodyPr/>
        <a:lstStyle/>
        <a:p>
          <a:endParaRPr lang="en-US"/>
        </a:p>
      </dgm:t>
    </dgm:pt>
    <dgm:pt modelId="{6B36861D-D09B-48E8-91C2-CC3BDB46658E}" type="sibTrans" cxnId="{ABFD96EE-0103-4294-AED0-ED3BE3C77D6F}">
      <dgm:prSet/>
      <dgm:spPr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12BEDA03-1A92-45C1-9E97-C81E6F7D116F}">
      <dgm:prSet phldrT="[Text]"/>
      <dgm:spPr/>
      <dgm:t>
        <a:bodyPr/>
        <a:lstStyle/>
        <a:p>
          <a:r>
            <a:rPr lang="en-US" dirty="0"/>
            <a:t>Divine Textile</a:t>
          </a:r>
        </a:p>
      </dgm:t>
    </dgm:pt>
    <dgm:pt modelId="{98F0976C-CD59-4E45-BBFD-38CA764CDEE9}" type="parTrans" cxnId="{D902A29A-BBD9-420B-937B-C08FAF21F68F}">
      <dgm:prSet/>
      <dgm:spPr/>
      <dgm:t>
        <a:bodyPr/>
        <a:lstStyle/>
        <a:p>
          <a:endParaRPr lang="en-US"/>
        </a:p>
      </dgm:t>
    </dgm:pt>
    <dgm:pt modelId="{861C45D2-F62F-4B19-ACDB-95D924699C51}" type="sibTrans" cxnId="{D902A29A-BBD9-420B-937B-C08FAF21F68F}">
      <dgm:prSet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6581F7B9-AA57-488C-BC3D-860CF10EA514}">
      <dgm:prSet phldrT="[Text]"/>
      <dgm:spPr/>
      <dgm:t>
        <a:bodyPr/>
        <a:lstStyle/>
        <a:p>
          <a:r>
            <a:rPr lang="en-US" dirty="0" err="1"/>
            <a:t>Chougacha</a:t>
          </a:r>
          <a:r>
            <a:rPr lang="en-US" dirty="0"/>
            <a:t> Fashions</a:t>
          </a:r>
        </a:p>
      </dgm:t>
    </dgm:pt>
    <dgm:pt modelId="{FA7DAC95-E169-43A6-97E7-4E2F424E8583}" type="parTrans" cxnId="{003149DC-8102-4991-8B3E-0D53474DC3E0}">
      <dgm:prSet/>
      <dgm:spPr/>
      <dgm:t>
        <a:bodyPr/>
        <a:lstStyle/>
        <a:p>
          <a:endParaRPr lang="en-US"/>
        </a:p>
      </dgm:t>
    </dgm:pt>
    <dgm:pt modelId="{90323389-569A-4F89-A905-1E9A5290BD76}" type="sibTrans" cxnId="{003149DC-8102-4991-8B3E-0D53474DC3E0}">
      <dgm:prSet/>
      <dgm:spPr>
        <a:blipFill rotWithShape="1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EEA6023A-35F7-4A8C-9049-38F2D7E36725}">
      <dgm:prSet phldrT="[Text]"/>
      <dgm:spPr/>
      <dgm:t>
        <a:bodyPr/>
        <a:lstStyle/>
        <a:p>
          <a:r>
            <a:rPr lang="en-US" dirty="0"/>
            <a:t>Divine Garments</a:t>
          </a:r>
        </a:p>
      </dgm:t>
    </dgm:pt>
    <dgm:pt modelId="{F18D9294-8DD0-445C-BEA5-7EE83DBB0D77}" type="parTrans" cxnId="{10E37D49-8CE8-4422-805D-9A3FED905AC6}">
      <dgm:prSet/>
      <dgm:spPr/>
      <dgm:t>
        <a:bodyPr/>
        <a:lstStyle/>
        <a:p>
          <a:endParaRPr lang="en-US"/>
        </a:p>
      </dgm:t>
    </dgm:pt>
    <dgm:pt modelId="{BA9607B6-4A04-4715-B72C-B7ED5E28CAFB}" type="sibTrans" cxnId="{10E37D49-8CE8-4422-805D-9A3FED905AC6}">
      <dgm:prSet/>
      <dgm:spPr>
        <a:blipFill rotWithShape="1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B851ECD-8471-40AF-8A8F-C2D5C18C60CB}" type="pres">
      <dgm:prSet presAssocID="{099D2BAD-52F4-479C-8E35-09DE0304A52A}" presName="Name0" presStyleCnt="0">
        <dgm:presLayoutVars>
          <dgm:chMax val="21"/>
          <dgm:chPref val="21"/>
        </dgm:presLayoutVars>
      </dgm:prSet>
      <dgm:spPr/>
    </dgm:pt>
    <dgm:pt modelId="{173BC6DC-DC6B-49CB-96FA-1E00C3295054}" type="pres">
      <dgm:prSet presAssocID="{CF073055-2EEA-4844-82EB-711E37F0CF75}" presName="text1" presStyleCnt="0"/>
      <dgm:spPr/>
    </dgm:pt>
    <dgm:pt modelId="{266A11D1-2A5E-4C7A-AF2F-1704C56041E4}" type="pres">
      <dgm:prSet presAssocID="{CF073055-2EEA-4844-82EB-711E37F0CF75}" presName="textRepeatNode" presStyleLbl="alignNode1" presStyleIdx="0" presStyleCnt="5">
        <dgm:presLayoutVars>
          <dgm:chMax val="0"/>
          <dgm:chPref val="0"/>
          <dgm:bulletEnabled val="1"/>
        </dgm:presLayoutVars>
      </dgm:prSet>
      <dgm:spPr/>
    </dgm:pt>
    <dgm:pt modelId="{F938B190-7704-41F6-B9E4-7A41A7CA86F8}" type="pres">
      <dgm:prSet presAssocID="{CF073055-2EEA-4844-82EB-711E37F0CF75}" presName="textaccent1" presStyleCnt="0"/>
      <dgm:spPr/>
    </dgm:pt>
    <dgm:pt modelId="{69DE9F33-15E6-44E0-BA10-9799B0640957}" type="pres">
      <dgm:prSet presAssocID="{CF073055-2EEA-4844-82EB-711E37F0CF75}" presName="accentRepeatNode" presStyleLbl="solidAlignAcc1" presStyleIdx="0" presStyleCnt="10"/>
      <dgm:spPr/>
    </dgm:pt>
    <dgm:pt modelId="{F2FB1EAD-3080-4939-9537-DAF3B77B756C}" type="pres">
      <dgm:prSet presAssocID="{BE31AB3B-3B11-4B1C-BAE0-EEF9794FD0FC}" presName="image1" presStyleCnt="0"/>
      <dgm:spPr/>
    </dgm:pt>
    <dgm:pt modelId="{C396A69B-B1CF-4B62-B809-487E2F9DB312}" type="pres">
      <dgm:prSet presAssocID="{BE31AB3B-3B11-4B1C-BAE0-EEF9794FD0FC}" presName="imageRepeatNode" presStyleLbl="alignAcc1" presStyleIdx="0" presStyleCnt="5"/>
      <dgm:spPr/>
    </dgm:pt>
    <dgm:pt modelId="{E8EE3059-65A9-4E51-80C7-CE2883F9E0DF}" type="pres">
      <dgm:prSet presAssocID="{BE31AB3B-3B11-4B1C-BAE0-EEF9794FD0FC}" presName="imageaccent1" presStyleCnt="0"/>
      <dgm:spPr/>
    </dgm:pt>
    <dgm:pt modelId="{14E5CFEF-E6A6-4A11-8B02-14D19922D656}" type="pres">
      <dgm:prSet presAssocID="{BE31AB3B-3B11-4B1C-BAE0-EEF9794FD0FC}" presName="accentRepeatNode" presStyleLbl="solidAlignAcc1" presStyleIdx="1" presStyleCnt="10" custLinFactNeighborX="-10972" custLinFactNeighborY="-6364"/>
      <dgm:spPr/>
    </dgm:pt>
    <dgm:pt modelId="{847AF212-366F-4615-A74F-0900D9AC0954}" type="pres">
      <dgm:prSet presAssocID="{C7E06CF5-3058-4AB5-8A18-492CD46BBF4D}" presName="text2" presStyleCnt="0"/>
      <dgm:spPr/>
    </dgm:pt>
    <dgm:pt modelId="{2FC31B7C-D289-4637-9CB3-0DE795B9F062}" type="pres">
      <dgm:prSet presAssocID="{C7E06CF5-3058-4AB5-8A18-492CD46BBF4D}" presName="textRepeatNode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C47FC299-869C-4EA5-9B80-DC8C1DA7742E}" type="pres">
      <dgm:prSet presAssocID="{C7E06CF5-3058-4AB5-8A18-492CD46BBF4D}" presName="textaccent2" presStyleCnt="0"/>
      <dgm:spPr/>
    </dgm:pt>
    <dgm:pt modelId="{4DEEA60B-8B98-4EF1-A125-90232E30060F}" type="pres">
      <dgm:prSet presAssocID="{C7E06CF5-3058-4AB5-8A18-492CD46BBF4D}" presName="accentRepeatNode" presStyleLbl="solidAlignAcc1" presStyleIdx="2" presStyleCnt="10"/>
      <dgm:spPr/>
    </dgm:pt>
    <dgm:pt modelId="{3D054E80-2526-48EB-A7D1-AA2B8FEDA287}" type="pres">
      <dgm:prSet presAssocID="{6B36861D-D09B-48E8-91C2-CC3BDB46658E}" presName="image2" presStyleCnt="0"/>
      <dgm:spPr/>
    </dgm:pt>
    <dgm:pt modelId="{A5FEA693-19E8-4C37-94F6-8904A25D63A5}" type="pres">
      <dgm:prSet presAssocID="{6B36861D-D09B-48E8-91C2-CC3BDB46658E}" presName="imageRepeatNode" presStyleLbl="alignAcc1" presStyleIdx="1" presStyleCnt="5" custLinFactNeighborX="-86985" custLinFactNeighborY="56352"/>
      <dgm:spPr/>
    </dgm:pt>
    <dgm:pt modelId="{B72B79DE-A733-46FC-A2D8-4F70877DE281}" type="pres">
      <dgm:prSet presAssocID="{6B36861D-D09B-48E8-91C2-CC3BDB46658E}" presName="imageaccent2" presStyleCnt="0"/>
      <dgm:spPr/>
    </dgm:pt>
    <dgm:pt modelId="{F61C59B6-66E5-448C-B59B-5923EE01795E}" type="pres">
      <dgm:prSet presAssocID="{6B36861D-D09B-48E8-91C2-CC3BDB46658E}" presName="accentRepeatNode" presStyleLbl="solidAlignAcc1" presStyleIdx="3" presStyleCnt="10" custLinFactX="-100000" custLinFactY="57979" custLinFactNeighborX="-101015" custLinFactNeighborY="100000"/>
      <dgm:spPr/>
    </dgm:pt>
    <dgm:pt modelId="{1D39BA66-519C-4FA7-8092-F6EB78C85966}" type="pres">
      <dgm:prSet presAssocID="{12BEDA03-1A92-45C1-9E97-C81E6F7D116F}" presName="text3" presStyleCnt="0"/>
      <dgm:spPr/>
    </dgm:pt>
    <dgm:pt modelId="{53DB97BB-A7AA-4E12-B2BC-54131B9C073D}" type="pres">
      <dgm:prSet presAssocID="{12BEDA03-1A92-45C1-9E97-C81E6F7D116F}" presName="textRepeatNode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1EE8E589-E417-4396-8C0B-7A850847B0E5}" type="pres">
      <dgm:prSet presAssocID="{12BEDA03-1A92-45C1-9E97-C81E6F7D116F}" presName="textaccent3" presStyleCnt="0"/>
      <dgm:spPr/>
    </dgm:pt>
    <dgm:pt modelId="{7605B0B7-D47C-4C88-B176-6FF77EFD6E2E}" type="pres">
      <dgm:prSet presAssocID="{12BEDA03-1A92-45C1-9E97-C81E6F7D116F}" presName="accentRepeatNode" presStyleLbl="solidAlignAcc1" presStyleIdx="4" presStyleCnt="10"/>
      <dgm:spPr/>
    </dgm:pt>
    <dgm:pt modelId="{76FB957E-7892-4D96-AE6B-B1E82D835269}" type="pres">
      <dgm:prSet presAssocID="{861C45D2-F62F-4B19-ACDB-95D924699C51}" presName="image3" presStyleCnt="0"/>
      <dgm:spPr/>
    </dgm:pt>
    <dgm:pt modelId="{E9C2B6D2-9B7C-419A-B2F6-23942BFC3246}" type="pres">
      <dgm:prSet presAssocID="{861C45D2-F62F-4B19-ACDB-95D924699C51}" presName="imageRepeatNode" presStyleLbl="alignAcc1" presStyleIdx="2" presStyleCnt="5"/>
      <dgm:spPr/>
    </dgm:pt>
    <dgm:pt modelId="{CD1DF3CF-BF1F-4C9C-B34D-EBD899F7E833}" type="pres">
      <dgm:prSet presAssocID="{861C45D2-F62F-4B19-ACDB-95D924699C51}" presName="imageaccent3" presStyleCnt="0"/>
      <dgm:spPr/>
    </dgm:pt>
    <dgm:pt modelId="{D2FAAF44-5CBF-4D4B-9074-13DB4E34C938}" type="pres">
      <dgm:prSet presAssocID="{861C45D2-F62F-4B19-ACDB-95D924699C51}" presName="accentRepeatNode" presStyleLbl="solidAlignAcc1" presStyleIdx="5" presStyleCnt="10"/>
      <dgm:spPr/>
    </dgm:pt>
    <dgm:pt modelId="{5213A28D-061D-410C-8DD7-50BC1A6EDE2B}" type="pres">
      <dgm:prSet presAssocID="{6581F7B9-AA57-488C-BC3D-860CF10EA514}" presName="text4" presStyleCnt="0"/>
      <dgm:spPr/>
    </dgm:pt>
    <dgm:pt modelId="{9F3F6D71-F5F3-4173-861E-A2E4AD9A00F8}" type="pres">
      <dgm:prSet presAssocID="{6581F7B9-AA57-488C-BC3D-860CF10EA514}" presName="textRepeatNode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9BF2005F-C29E-400C-BB6D-82370874D272}" type="pres">
      <dgm:prSet presAssocID="{6581F7B9-AA57-488C-BC3D-860CF10EA514}" presName="textaccent4" presStyleCnt="0"/>
      <dgm:spPr/>
    </dgm:pt>
    <dgm:pt modelId="{55582CB1-698C-4633-9627-E066A5EC6B4B}" type="pres">
      <dgm:prSet presAssocID="{6581F7B9-AA57-488C-BC3D-860CF10EA514}" presName="accentRepeatNode" presStyleLbl="solidAlignAcc1" presStyleIdx="6" presStyleCnt="10"/>
      <dgm:spPr/>
    </dgm:pt>
    <dgm:pt modelId="{50BEB145-4E6B-4332-B3F2-39DF565BB6D8}" type="pres">
      <dgm:prSet presAssocID="{90323389-569A-4F89-A905-1E9A5290BD76}" presName="image4" presStyleCnt="0"/>
      <dgm:spPr/>
    </dgm:pt>
    <dgm:pt modelId="{84C8C2A1-885A-47D2-ABAF-C2D3CAF2A6CE}" type="pres">
      <dgm:prSet presAssocID="{90323389-569A-4F89-A905-1E9A5290BD76}" presName="imageRepeatNode" presStyleLbl="alignAcc1" presStyleIdx="3" presStyleCnt="5" custLinFactY="-9248" custLinFactNeighborX="-2502" custLinFactNeighborY="-100000"/>
      <dgm:spPr/>
    </dgm:pt>
    <dgm:pt modelId="{18E5E306-6DE3-400C-A715-78462CD414CD}" type="pres">
      <dgm:prSet presAssocID="{90323389-569A-4F89-A905-1E9A5290BD76}" presName="imageaccent4" presStyleCnt="0"/>
      <dgm:spPr/>
    </dgm:pt>
    <dgm:pt modelId="{39E9FFF6-F227-47C6-ACD8-E7DB8DBAD544}" type="pres">
      <dgm:prSet presAssocID="{90323389-569A-4F89-A905-1E9A5290BD76}" presName="accentRepeatNode" presStyleLbl="solidAlignAcc1" presStyleIdx="7" presStyleCnt="10" custLinFactY="-100000" custLinFactNeighborX="-8481" custLinFactNeighborY="-125684"/>
      <dgm:spPr/>
    </dgm:pt>
    <dgm:pt modelId="{19A6AEAA-3C78-4D4F-9613-39BC1DEC71A0}" type="pres">
      <dgm:prSet presAssocID="{EEA6023A-35F7-4A8C-9049-38F2D7E36725}" presName="text5" presStyleCnt="0"/>
      <dgm:spPr/>
    </dgm:pt>
    <dgm:pt modelId="{E5B39F1B-35BE-4116-AFB4-94252845E5BB}" type="pres">
      <dgm:prSet presAssocID="{EEA6023A-35F7-4A8C-9049-38F2D7E36725}" presName="textRepeatNode" presStyleLbl="alignNode1" presStyleIdx="4" presStyleCnt="5" custLinFactY="64753" custLinFactNeighborX="-86229" custLinFactNeighborY="100000">
        <dgm:presLayoutVars>
          <dgm:chMax val="0"/>
          <dgm:chPref val="0"/>
          <dgm:bulletEnabled val="1"/>
        </dgm:presLayoutVars>
      </dgm:prSet>
      <dgm:spPr/>
    </dgm:pt>
    <dgm:pt modelId="{0A19AFD9-C1BC-478B-A3C0-2D9361010AC2}" type="pres">
      <dgm:prSet presAssocID="{EEA6023A-35F7-4A8C-9049-38F2D7E36725}" presName="textaccent5" presStyleCnt="0"/>
      <dgm:spPr/>
    </dgm:pt>
    <dgm:pt modelId="{51F3F1B3-E1CC-46F7-AEE8-C3828366ED87}" type="pres">
      <dgm:prSet presAssocID="{EEA6023A-35F7-4A8C-9049-38F2D7E36725}" presName="accentRepeatNode" presStyleLbl="solidAlignAcc1" presStyleIdx="8" presStyleCnt="10" custLinFactX="-391090" custLinFactY="700000" custLinFactNeighborX="-400000" custLinFactNeighborY="706396"/>
      <dgm:spPr/>
    </dgm:pt>
    <dgm:pt modelId="{77D76E72-3952-4B9D-9769-0DD1864C7006}" type="pres">
      <dgm:prSet presAssocID="{BA9607B6-4A04-4715-B72C-B7ED5E28CAFB}" presName="image5" presStyleCnt="0"/>
      <dgm:spPr/>
    </dgm:pt>
    <dgm:pt modelId="{68F0F9B6-DC80-4909-980D-8C86F70E07E7}" type="pres">
      <dgm:prSet presAssocID="{BA9607B6-4A04-4715-B72C-B7ED5E28CAFB}" presName="imageRepeatNode" presStyleLbl="alignAcc1" presStyleIdx="4" presStyleCnt="5" custLinFactY="65455" custLinFactNeighborX="-88498" custLinFactNeighborY="100000"/>
      <dgm:spPr/>
    </dgm:pt>
    <dgm:pt modelId="{39BC30F3-2414-48E5-819D-5112910A8AB8}" type="pres">
      <dgm:prSet presAssocID="{BA9607B6-4A04-4715-B72C-B7ED5E28CAFB}" presName="imageaccent5" presStyleCnt="0"/>
      <dgm:spPr/>
    </dgm:pt>
    <dgm:pt modelId="{304FE5B3-9124-41C8-8B67-CC5AE6843CE4}" type="pres">
      <dgm:prSet presAssocID="{BA9607B6-4A04-4715-B72C-B7ED5E28CAFB}" presName="accentRepeatNode" presStyleLbl="solidAlignAcc1" presStyleIdx="9" presStyleCnt="10" custLinFactX="-345699" custLinFactY="700000" custLinFactNeighborX="-400000" custLinFactNeighborY="723760"/>
      <dgm:spPr/>
    </dgm:pt>
  </dgm:ptLst>
  <dgm:cxnLst>
    <dgm:cxn modelId="{5DE97600-CAD5-49FF-9B1B-3FE5BFD117D1}" type="presOf" srcId="{12BEDA03-1A92-45C1-9E97-C81E6F7D116F}" destId="{53DB97BB-A7AA-4E12-B2BC-54131B9C073D}" srcOrd="0" destOrd="0" presId="urn:microsoft.com/office/officeart/2008/layout/HexagonCluster"/>
    <dgm:cxn modelId="{0B2E1B07-39EA-4AD6-B8B3-B53D209CD8F8}" type="presOf" srcId="{90323389-569A-4F89-A905-1E9A5290BD76}" destId="{84C8C2A1-885A-47D2-ABAF-C2D3CAF2A6CE}" srcOrd="0" destOrd="0" presId="urn:microsoft.com/office/officeart/2008/layout/HexagonCluster"/>
    <dgm:cxn modelId="{30C7C947-65A8-4C3D-A6AE-1E6F0E442BF4}" type="presOf" srcId="{861C45D2-F62F-4B19-ACDB-95D924699C51}" destId="{E9C2B6D2-9B7C-419A-B2F6-23942BFC3246}" srcOrd="0" destOrd="0" presId="urn:microsoft.com/office/officeart/2008/layout/HexagonCluster"/>
    <dgm:cxn modelId="{10E37D49-8CE8-4422-805D-9A3FED905AC6}" srcId="{099D2BAD-52F4-479C-8E35-09DE0304A52A}" destId="{EEA6023A-35F7-4A8C-9049-38F2D7E36725}" srcOrd="4" destOrd="0" parTransId="{F18D9294-8DD0-445C-BEA5-7EE83DBB0D77}" sibTransId="{BA9607B6-4A04-4715-B72C-B7ED5E28CAFB}"/>
    <dgm:cxn modelId="{3304D372-3DCC-44FA-B3AF-276FAE877C41}" type="presOf" srcId="{CF073055-2EEA-4844-82EB-711E37F0CF75}" destId="{266A11D1-2A5E-4C7A-AF2F-1704C56041E4}" srcOrd="0" destOrd="0" presId="urn:microsoft.com/office/officeart/2008/layout/HexagonCluster"/>
    <dgm:cxn modelId="{91A18274-8115-424D-B77D-A10BB6BD4B0D}" type="presOf" srcId="{EEA6023A-35F7-4A8C-9049-38F2D7E36725}" destId="{E5B39F1B-35BE-4116-AFB4-94252845E5BB}" srcOrd="0" destOrd="0" presId="urn:microsoft.com/office/officeart/2008/layout/HexagonCluster"/>
    <dgm:cxn modelId="{D902A29A-BBD9-420B-937B-C08FAF21F68F}" srcId="{099D2BAD-52F4-479C-8E35-09DE0304A52A}" destId="{12BEDA03-1A92-45C1-9E97-C81E6F7D116F}" srcOrd="2" destOrd="0" parTransId="{98F0976C-CD59-4E45-BBFD-38CA764CDEE9}" sibTransId="{861C45D2-F62F-4B19-ACDB-95D924699C51}"/>
    <dgm:cxn modelId="{CABDFDA5-69A4-452C-AD39-3A3C4392DB29}" type="presOf" srcId="{099D2BAD-52F4-479C-8E35-09DE0304A52A}" destId="{5B851ECD-8471-40AF-8A8F-C2D5C18C60CB}" srcOrd="0" destOrd="0" presId="urn:microsoft.com/office/officeart/2008/layout/HexagonCluster"/>
    <dgm:cxn modelId="{13B0BAB4-7C35-44DC-A544-6D705FD90918}" type="presOf" srcId="{C7E06CF5-3058-4AB5-8A18-492CD46BBF4D}" destId="{2FC31B7C-D289-4637-9CB3-0DE795B9F062}" srcOrd="0" destOrd="0" presId="urn:microsoft.com/office/officeart/2008/layout/HexagonCluster"/>
    <dgm:cxn modelId="{CDC22DC1-CB3F-4B6C-9EF8-CBBA9D6C1DBB}" type="presOf" srcId="{6B36861D-D09B-48E8-91C2-CC3BDB46658E}" destId="{A5FEA693-19E8-4C37-94F6-8904A25D63A5}" srcOrd="0" destOrd="0" presId="urn:microsoft.com/office/officeart/2008/layout/HexagonCluster"/>
    <dgm:cxn modelId="{41D650D2-EC04-428E-9E9A-51791DC55AD9}" type="presOf" srcId="{BE31AB3B-3B11-4B1C-BAE0-EEF9794FD0FC}" destId="{C396A69B-B1CF-4B62-B809-487E2F9DB312}" srcOrd="0" destOrd="0" presId="urn:microsoft.com/office/officeart/2008/layout/HexagonCluster"/>
    <dgm:cxn modelId="{DA44EED4-7E8A-4827-9EAD-FBD82F7B9C3D}" type="presOf" srcId="{6581F7B9-AA57-488C-BC3D-860CF10EA514}" destId="{9F3F6D71-F5F3-4173-861E-A2E4AD9A00F8}" srcOrd="0" destOrd="0" presId="urn:microsoft.com/office/officeart/2008/layout/HexagonCluster"/>
    <dgm:cxn modelId="{76681BD8-1E2C-4F6A-8082-2C6649997578}" type="presOf" srcId="{BA9607B6-4A04-4715-B72C-B7ED5E28CAFB}" destId="{68F0F9B6-DC80-4909-980D-8C86F70E07E7}" srcOrd="0" destOrd="0" presId="urn:microsoft.com/office/officeart/2008/layout/HexagonCluster"/>
    <dgm:cxn modelId="{003149DC-8102-4991-8B3E-0D53474DC3E0}" srcId="{099D2BAD-52F4-479C-8E35-09DE0304A52A}" destId="{6581F7B9-AA57-488C-BC3D-860CF10EA514}" srcOrd="3" destOrd="0" parTransId="{FA7DAC95-E169-43A6-97E7-4E2F424E8583}" sibTransId="{90323389-569A-4F89-A905-1E9A5290BD76}"/>
    <dgm:cxn modelId="{ABFD96EE-0103-4294-AED0-ED3BE3C77D6F}" srcId="{099D2BAD-52F4-479C-8E35-09DE0304A52A}" destId="{C7E06CF5-3058-4AB5-8A18-492CD46BBF4D}" srcOrd="1" destOrd="0" parTransId="{285E8614-7563-47B5-A01B-B3B2B8A0925C}" sibTransId="{6B36861D-D09B-48E8-91C2-CC3BDB46658E}"/>
    <dgm:cxn modelId="{450126F0-2E7B-486F-AED7-9FC508E02443}" srcId="{099D2BAD-52F4-479C-8E35-09DE0304A52A}" destId="{CF073055-2EEA-4844-82EB-711E37F0CF75}" srcOrd="0" destOrd="0" parTransId="{23B8BE37-CF08-4356-9778-10BC17E69FEA}" sibTransId="{BE31AB3B-3B11-4B1C-BAE0-EEF9794FD0FC}"/>
    <dgm:cxn modelId="{C3B51EC7-C7F0-4F18-94CF-E23925E83BFF}" type="presParOf" srcId="{5B851ECD-8471-40AF-8A8F-C2D5C18C60CB}" destId="{173BC6DC-DC6B-49CB-96FA-1E00C3295054}" srcOrd="0" destOrd="0" presId="urn:microsoft.com/office/officeart/2008/layout/HexagonCluster"/>
    <dgm:cxn modelId="{45C383AF-D71F-4BB9-AD0C-5DABCD4C0BB2}" type="presParOf" srcId="{173BC6DC-DC6B-49CB-96FA-1E00C3295054}" destId="{266A11D1-2A5E-4C7A-AF2F-1704C56041E4}" srcOrd="0" destOrd="0" presId="urn:microsoft.com/office/officeart/2008/layout/HexagonCluster"/>
    <dgm:cxn modelId="{0B5B7309-9094-4AD9-80D0-A86D427FF363}" type="presParOf" srcId="{5B851ECD-8471-40AF-8A8F-C2D5C18C60CB}" destId="{F938B190-7704-41F6-B9E4-7A41A7CA86F8}" srcOrd="1" destOrd="0" presId="urn:microsoft.com/office/officeart/2008/layout/HexagonCluster"/>
    <dgm:cxn modelId="{8B43E8E0-A1B9-486A-87D6-5FC23D5133F7}" type="presParOf" srcId="{F938B190-7704-41F6-B9E4-7A41A7CA86F8}" destId="{69DE9F33-15E6-44E0-BA10-9799B0640957}" srcOrd="0" destOrd="0" presId="urn:microsoft.com/office/officeart/2008/layout/HexagonCluster"/>
    <dgm:cxn modelId="{4B156E81-E091-4FC3-88D2-A0031D094A91}" type="presParOf" srcId="{5B851ECD-8471-40AF-8A8F-C2D5C18C60CB}" destId="{F2FB1EAD-3080-4939-9537-DAF3B77B756C}" srcOrd="2" destOrd="0" presId="urn:microsoft.com/office/officeart/2008/layout/HexagonCluster"/>
    <dgm:cxn modelId="{0B7F0894-5D95-40F1-97B3-AE732B9B481E}" type="presParOf" srcId="{F2FB1EAD-3080-4939-9537-DAF3B77B756C}" destId="{C396A69B-B1CF-4B62-B809-487E2F9DB312}" srcOrd="0" destOrd="0" presId="urn:microsoft.com/office/officeart/2008/layout/HexagonCluster"/>
    <dgm:cxn modelId="{B3489125-E078-44D6-8EBB-9FE6CEAFFD35}" type="presParOf" srcId="{5B851ECD-8471-40AF-8A8F-C2D5C18C60CB}" destId="{E8EE3059-65A9-4E51-80C7-CE2883F9E0DF}" srcOrd="3" destOrd="0" presId="urn:microsoft.com/office/officeart/2008/layout/HexagonCluster"/>
    <dgm:cxn modelId="{F7C7B535-58C6-4579-92AF-7D6BA74C890A}" type="presParOf" srcId="{E8EE3059-65A9-4E51-80C7-CE2883F9E0DF}" destId="{14E5CFEF-E6A6-4A11-8B02-14D19922D656}" srcOrd="0" destOrd="0" presId="urn:microsoft.com/office/officeart/2008/layout/HexagonCluster"/>
    <dgm:cxn modelId="{B15AD9F4-030A-4123-81EB-4FDE10F1901E}" type="presParOf" srcId="{5B851ECD-8471-40AF-8A8F-C2D5C18C60CB}" destId="{847AF212-366F-4615-A74F-0900D9AC0954}" srcOrd="4" destOrd="0" presId="urn:microsoft.com/office/officeart/2008/layout/HexagonCluster"/>
    <dgm:cxn modelId="{40EBDEBA-9081-407D-B035-5A19B96320FB}" type="presParOf" srcId="{847AF212-366F-4615-A74F-0900D9AC0954}" destId="{2FC31B7C-D289-4637-9CB3-0DE795B9F062}" srcOrd="0" destOrd="0" presId="urn:microsoft.com/office/officeart/2008/layout/HexagonCluster"/>
    <dgm:cxn modelId="{2737387F-F773-4BC8-9917-1D5889D8EBC2}" type="presParOf" srcId="{5B851ECD-8471-40AF-8A8F-C2D5C18C60CB}" destId="{C47FC299-869C-4EA5-9B80-DC8C1DA7742E}" srcOrd="5" destOrd="0" presId="urn:microsoft.com/office/officeart/2008/layout/HexagonCluster"/>
    <dgm:cxn modelId="{BB980969-AD5E-40D0-A89C-9EBEF5B28C0D}" type="presParOf" srcId="{C47FC299-869C-4EA5-9B80-DC8C1DA7742E}" destId="{4DEEA60B-8B98-4EF1-A125-90232E30060F}" srcOrd="0" destOrd="0" presId="urn:microsoft.com/office/officeart/2008/layout/HexagonCluster"/>
    <dgm:cxn modelId="{11055411-23C3-41AE-A316-0F7CBA03E60C}" type="presParOf" srcId="{5B851ECD-8471-40AF-8A8F-C2D5C18C60CB}" destId="{3D054E80-2526-48EB-A7D1-AA2B8FEDA287}" srcOrd="6" destOrd="0" presId="urn:microsoft.com/office/officeart/2008/layout/HexagonCluster"/>
    <dgm:cxn modelId="{9038C4B3-154D-40CF-87A8-B534353BA388}" type="presParOf" srcId="{3D054E80-2526-48EB-A7D1-AA2B8FEDA287}" destId="{A5FEA693-19E8-4C37-94F6-8904A25D63A5}" srcOrd="0" destOrd="0" presId="urn:microsoft.com/office/officeart/2008/layout/HexagonCluster"/>
    <dgm:cxn modelId="{083804E2-9940-446D-98E1-9B45E7B0ABD4}" type="presParOf" srcId="{5B851ECD-8471-40AF-8A8F-C2D5C18C60CB}" destId="{B72B79DE-A733-46FC-A2D8-4F70877DE281}" srcOrd="7" destOrd="0" presId="urn:microsoft.com/office/officeart/2008/layout/HexagonCluster"/>
    <dgm:cxn modelId="{522194CD-D2F3-4677-998C-D5936D9E4DB2}" type="presParOf" srcId="{B72B79DE-A733-46FC-A2D8-4F70877DE281}" destId="{F61C59B6-66E5-448C-B59B-5923EE01795E}" srcOrd="0" destOrd="0" presId="urn:microsoft.com/office/officeart/2008/layout/HexagonCluster"/>
    <dgm:cxn modelId="{878A453B-7FAF-45BF-A437-5E61DF86FBEF}" type="presParOf" srcId="{5B851ECD-8471-40AF-8A8F-C2D5C18C60CB}" destId="{1D39BA66-519C-4FA7-8092-F6EB78C85966}" srcOrd="8" destOrd="0" presId="urn:microsoft.com/office/officeart/2008/layout/HexagonCluster"/>
    <dgm:cxn modelId="{7F10A979-F52B-47A3-93AD-0A34380F048B}" type="presParOf" srcId="{1D39BA66-519C-4FA7-8092-F6EB78C85966}" destId="{53DB97BB-A7AA-4E12-B2BC-54131B9C073D}" srcOrd="0" destOrd="0" presId="urn:microsoft.com/office/officeart/2008/layout/HexagonCluster"/>
    <dgm:cxn modelId="{2C31BDD8-CA72-4CE9-97BD-68531DA357C7}" type="presParOf" srcId="{5B851ECD-8471-40AF-8A8F-C2D5C18C60CB}" destId="{1EE8E589-E417-4396-8C0B-7A850847B0E5}" srcOrd="9" destOrd="0" presId="urn:microsoft.com/office/officeart/2008/layout/HexagonCluster"/>
    <dgm:cxn modelId="{58359DA5-ED18-4405-A564-80639A3DDD06}" type="presParOf" srcId="{1EE8E589-E417-4396-8C0B-7A850847B0E5}" destId="{7605B0B7-D47C-4C88-B176-6FF77EFD6E2E}" srcOrd="0" destOrd="0" presId="urn:microsoft.com/office/officeart/2008/layout/HexagonCluster"/>
    <dgm:cxn modelId="{792FE7DA-6662-4958-BA80-B174EC04EDD7}" type="presParOf" srcId="{5B851ECD-8471-40AF-8A8F-C2D5C18C60CB}" destId="{76FB957E-7892-4D96-AE6B-B1E82D835269}" srcOrd="10" destOrd="0" presId="urn:microsoft.com/office/officeart/2008/layout/HexagonCluster"/>
    <dgm:cxn modelId="{249E05DD-A459-414E-8E0D-BC72A7F2C8A2}" type="presParOf" srcId="{76FB957E-7892-4D96-AE6B-B1E82D835269}" destId="{E9C2B6D2-9B7C-419A-B2F6-23942BFC3246}" srcOrd="0" destOrd="0" presId="urn:microsoft.com/office/officeart/2008/layout/HexagonCluster"/>
    <dgm:cxn modelId="{9ECFE1CD-7E0A-423D-B7A3-11C11ABF30C4}" type="presParOf" srcId="{5B851ECD-8471-40AF-8A8F-C2D5C18C60CB}" destId="{CD1DF3CF-BF1F-4C9C-B34D-EBD899F7E833}" srcOrd="11" destOrd="0" presId="urn:microsoft.com/office/officeart/2008/layout/HexagonCluster"/>
    <dgm:cxn modelId="{74443BD4-DECE-48FA-8450-9391F8330751}" type="presParOf" srcId="{CD1DF3CF-BF1F-4C9C-B34D-EBD899F7E833}" destId="{D2FAAF44-5CBF-4D4B-9074-13DB4E34C938}" srcOrd="0" destOrd="0" presId="urn:microsoft.com/office/officeart/2008/layout/HexagonCluster"/>
    <dgm:cxn modelId="{3AC15452-1C7F-4813-8D77-CBA0CDFBB046}" type="presParOf" srcId="{5B851ECD-8471-40AF-8A8F-C2D5C18C60CB}" destId="{5213A28D-061D-410C-8DD7-50BC1A6EDE2B}" srcOrd="12" destOrd="0" presId="urn:microsoft.com/office/officeart/2008/layout/HexagonCluster"/>
    <dgm:cxn modelId="{A8D1263C-87B2-44EF-B1F4-ED639BBE0249}" type="presParOf" srcId="{5213A28D-061D-410C-8DD7-50BC1A6EDE2B}" destId="{9F3F6D71-F5F3-4173-861E-A2E4AD9A00F8}" srcOrd="0" destOrd="0" presId="urn:microsoft.com/office/officeart/2008/layout/HexagonCluster"/>
    <dgm:cxn modelId="{61690DD4-8F32-48A4-BC99-6D0E68D24AA9}" type="presParOf" srcId="{5B851ECD-8471-40AF-8A8F-C2D5C18C60CB}" destId="{9BF2005F-C29E-400C-BB6D-82370874D272}" srcOrd="13" destOrd="0" presId="urn:microsoft.com/office/officeart/2008/layout/HexagonCluster"/>
    <dgm:cxn modelId="{6972AB31-DEDE-4024-B802-FB6BE0EC0DFA}" type="presParOf" srcId="{9BF2005F-C29E-400C-BB6D-82370874D272}" destId="{55582CB1-698C-4633-9627-E066A5EC6B4B}" srcOrd="0" destOrd="0" presId="urn:microsoft.com/office/officeart/2008/layout/HexagonCluster"/>
    <dgm:cxn modelId="{C830EB6B-936E-4244-ACDE-3ED9E9D1ABBB}" type="presParOf" srcId="{5B851ECD-8471-40AF-8A8F-C2D5C18C60CB}" destId="{50BEB145-4E6B-4332-B3F2-39DF565BB6D8}" srcOrd="14" destOrd="0" presId="urn:microsoft.com/office/officeart/2008/layout/HexagonCluster"/>
    <dgm:cxn modelId="{EF1246D4-385A-4D07-88CA-F14E9A55E4A5}" type="presParOf" srcId="{50BEB145-4E6B-4332-B3F2-39DF565BB6D8}" destId="{84C8C2A1-885A-47D2-ABAF-C2D3CAF2A6CE}" srcOrd="0" destOrd="0" presId="urn:microsoft.com/office/officeart/2008/layout/HexagonCluster"/>
    <dgm:cxn modelId="{E15EE940-8227-4082-8975-3550E121AED3}" type="presParOf" srcId="{5B851ECD-8471-40AF-8A8F-C2D5C18C60CB}" destId="{18E5E306-6DE3-400C-A715-78462CD414CD}" srcOrd="15" destOrd="0" presId="urn:microsoft.com/office/officeart/2008/layout/HexagonCluster"/>
    <dgm:cxn modelId="{CBAE6D29-45EF-4A7B-B489-834C85561C6F}" type="presParOf" srcId="{18E5E306-6DE3-400C-A715-78462CD414CD}" destId="{39E9FFF6-F227-47C6-ACD8-E7DB8DBAD544}" srcOrd="0" destOrd="0" presId="urn:microsoft.com/office/officeart/2008/layout/HexagonCluster"/>
    <dgm:cxn modelId="{65F70E7F-38CC-4B2B-8101-C53B30E27FE0}" type="presParOf" srcId="{5B851ECD-8471-40AF-8A8F-C2D5C18C60CB}" destId="{19A6AEAA-3C78-4D4F-9613-39BC1DEC71A0}" srcOrd="16" destOrd="0" presId="urn:microsoft.com/office/officeart/2008/layout/HexagonCluster"/>
    <dgm:cxn modelId="{9CFB1494-2EB9-4736-9BA2-B61D2377C33E}" type="presParOf" srcId="{19A6AEAA-3C78-4D4F-9613-39BC1DEC71A0}" destId="{E5B39F1B-35BE-4116-AFB4-94252845E5BB}" srcOrd="0" destOrd="0" presId="urn:microsoft.com/office/officeart/2008/layout/HexagonCluster"/>
    <dgm:cxn modelId="{0CFAF72B-6B5D-4A39-9010-7A532C8640D4}" type="presParOf" srcId="{5B851ECD-8471-40AF-8A8F-C2D5C18C60CB}" destId="{0A19AFD9-C1BC-478B-A3C0-2D9361010AC2}" srcOrd="17" destOrd="0" presId="urn:microsoft.com/office/officeart/2008/layout/HexagonCluster"/>
    <dgm:cxn modelId="{A38DE72D-A162-44AE-AE06-E676D5BB7ECB}" type="presParOf" srcId="{0A19AFD9-C1BC-478B-A3C0-2D9361010AC2}" destId="{51F3F1B3-E1CC-46F7-AEE8-C3828366ED87}" srcOrd="0" destOrd="0" presId="urn:microsoft.com/office/officeart/2008/layout/HexagonCluster"/>
    <dgm:cxn modelId="{59C331A5-D928-4054-A2DF-B566EEBB60DC}" type="presParOf" srcId="{5B851ECD-8471-40AF-8A8F-C2D5C18C60CB}" destId="{77D76E72-3952-4B9D-9769-0DD1864C7006}" srcOrd="18" destOrd="0" presId="urn:microsoft.com/office/officeart/2008/layout/HexagonCluster"/>
    <dgm:cxn modelId="{3B1738C5-8482-4215-B766-62CBD2C6D533}" type="presParOf" srcId="{77D76E72-3952-4B9D-9769-0DD1864C7006}" destId="{68F0F9B6-DC80-4909-980D-8C86F70E07E7}" srcOrd="0" destOrd="0" presId="urn:microsoft.com/office/officeart/2008/layout/HexagonCluster"/>
    <dgm:cxn modelId="{9283EEF8-70AC-47E3-A9B5-4583805D0620}" type="presParOf" srcId="{5B851ECD-8471-40AF-8A8F-C2D5C18C60CB}" destId="{39BC30F3-2414-48E5-819D-5112910A8AB8}" srcOrd="19" destOrd="0" presId="urn:microsoft.com/office/officeart/2008/layout/HexagonCluster"/>
    <dgm:cxn modelId="{F47A41FB-1C57-413E-842F-CE9AAFB5B387}" type="presParOf" srcId="{39BC30F3-2414-48E5-819D-5112910A8AB8}" destId="{304FE5B3-9124-41C8-8B67-CC5AE6843CE4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4CFCA8F-A336-471F-92F3-491CC82998CD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37744C6-80D5-4FBE-AA2B-75974931C5C6}">
      <dgm:prSet phldrT="[Text]"/>
      <dgm:spPr/>
      <dgm:t>
        <a:bodyPr/>
        <a:lstStyle/>
        <a:p>
          <a:r>
            <a:rPr lang="en-US" dirty="0"/>
            <a:t>Knitting</a:t>
          </a:r>
        </a:p>
      </dgm:t>
    </dgm:pt>
    <dgm:pt modelId="{E3FBAC7A-2DF3-450E-AECC-70BF3DF22A40}" type="parTrans" cxnId="{257040B9-BF7C-40AB-95BB-FF9A8EBCF0BC}">
      <dgm:prSet/>
      <dgm:spPr/>
      <dgm:t>
        <a:bodyPr/>
        <a:lstStyle/>
        <a:p>
          <a:endParaRPr lang="en-US"/>
        </a:p>
      </dgm:t>
    </dgm:pt>
    <dgm:pt modelId="{5CCB3B51-57F2-4F96-9447-85E2079D99C0}" type="sibTrans" cxnId="{257040B9-BF7C-40AB-95BB-FF9A8EBCF0BC}">
      <dgm:prSet/>
      <dgm:spPr/>
      <dgm:t>
        <a:bodyPr/>
        <a:lstStyle/>
        <a:p>
          <a:endParaRPr lang="en-US"/>
        </a:p>
      </dgm:t>
    </dgm:pt>
    <dgm:pt modelId="{4BACA3F6-295C-4280-B961-EAEB27EF6C75}">
      <dgm:prSet phldrT="[Text]"/>
      <dgm:spPr/>
      <dgm:t>
        <a:bodyPr/>
        <a:lstStyle/>
        <a:p>
          <a:r>
            <a:rPr lang="en-US" dirty="0"/>
            <a:t>Dyeing &amp; Fabric Finishing</a:t>
          </a:r>
        </a:p>
      </dgm:t>
    </dgm:pt>
    <dgm:pt modelId="{4C0405E7-939D-4B5E-A226-6B7BE469174E}" type="parTrans" cxnId="{C7477AE6-F318-4A92-9015-7DE652B0D219}">
      <dgm:prSet/>
      <dgm:spPr/>
      <dgm:t>
        <a:bodyPr/>
        <a:lstStyle/>
        <a:p>
          <a:endParaRPr lang="en-US"/>
        </a:p>
      </dgm:t>
    </dgm:pt>
    <dgm:pt modelId="{5431A795-2B6D-47ED-AC1A-FE44399E7A71}" type="sibTrans" cxnId="{C7477AE6-F318-4A92-9015-7DE652B0D219}">
      <dgm:prSet/>
      <dgm:spPr/>
      <dgm:t>
        <a:bodyPr/>
        <a:lstStyle/>
        <a:p>
          <a:endParaRPr lang="en-US"/>
        </a:p>
      </dgm:t>
    </dgm:pt>
    <dgm:pt modelId="{B8FC644A-EA16-47A0-9124-341D70B903A1}">
      <dgm:prSet phldrT="[Text]"/>
      <dgm:spPr/>
      <dgm:t>
        <a:bodyPr/>
        <a:lstStyle/>
        <a:p>
          <a:r>
            <a:rPr lang="en-US" dirty="0"/>
            <a:t>Yarn Dyeing</a:t>
          </a:r>
        </a:p>
      </dgm:t>
    </dgm:pt>
    <dgm:pt modelId="{9C3E4920-3D81-42AE-9933-4F7C8162C434}" type="parTrans" cxnId="{588B198F-E1BA-42B8-AC57-1F786EFF41E4}">
      <dgm:prSet/>
      <dgm:spPr/>
      <dgm:t>
        <a:bodyPr/>
        <a:lstStyle/>
        <a:p>
          <a:endParaRPr lang="en-US"/>
        </a:p>
      </dgm:t>
    </dgm:pt>
    <dgm:pt modelId="{98D720ED-C64A-4A72-8191-F05F3B18538B}" type="sibTrans" cxnId="{588B198F-E1BA-42B8-AC57-1F786EFF41E4}">
      <dgm:prSet/>
      <dgm:spPr/>
      <dgm:t>
        <a:bodyPr/>
        <a:lstStyle/>
        <a:p>
          <a:endParaRPr lang="en-US"/>
        </a:p>
      </dgm:t>
    </dgm:pt>
    <dgm:pt modelId="{342212B2-C0C7-4B3E-8FBC-DC7AEF8F6606}">
      <dgm:prSet phldrT="[Text]"/>
      <dgm:spPr/>
      <dgm:t>
        <a:bodyPr/>
        <a:lstStyle/>
        <a:p>
          <a:r>
            <a:rPr lang="en-US" dirty="0"/>
            <a:t>Placement Print &amp; Embroidery</a:t>
          </a:r>
        </a:p>
      </dgm:t>
    </dgm:pt>
    <dgm:pt modelId="{DB75A97C-C57F-47FA-8E73-64C21514A642}" type="parTrans" cxnId="{B6525F35-CA04-4607-8038-32FC3BA7DF20}">
      <dgm:prSet/>
      <dgm:spPr/>
      <dgm:t>
        <a:bodyPr/>
        <a:lstStyle/>
        <a:p>
          <a:endParaRPr lang="en-US"/>
        </a:p>
      </dgm:t>
    </dgm:pt>
    <dgm:pt modelId="{E46927C4-1519-4C44-BD89-27EE0B8361F3}" type="sibTrans" cxnId="{B6525F35-CA04-4607-8038-32FC3BA7DF20}">
      <dgm:prSet/>
      <dgm:spPr/>
      <dgm:t>
        <a:bodyPr/>
        <a:lstStyle/>
        <a:p>
          <a:endParaRPr lang="en-US"/>
        </a:p>
      </dgm:t>
    </dgm:pt>
    <dgm:pt modelId="{439DC3F7-CB7F-4C0B-AF49-6214A94FF540}">
      <dgm:prSet phldrT="[Text]"/>
      <dgm:spPr/>
      <dgm:t>
        <a:bodyPr/>
        <a:lstStyle/>
        <a:p>
          <a:r>
            <a:rPr lang="en-US" dirty="0"/>
            <a:t>All-Over Printing</a:t>
          </a:r>
        </a:p>
      </dgm:t>
    </dgm:pt>
    <dgm:pt modelId="{BAA21E85-070A-4B5A-9C4A-EF4AA40CF54E}" type="parTrans" cxnId="{D3B1776D-606C-4BBA-AFF1-5623E53C1EE5}">
      <dgm:prSet/>
      <dgm:spPr/>
      <dgm:t>
        <a:bodyPr/>
        <a:lstStyle/>
        <a:p>
          <a:endParaRPr lang="en-US"/>
        </a:p>
      </dgm:t>
    </dgm:pt>
    <dgm:pt modelId="{00B0384A-9983-4073-B660-74EB07726524}" type="sibTrans" cxnId="{D3B1776D-606C-4BBA-AFF1-5623E53C1EE5}">
      <dgm:prSet/>
      <dgm:spPr/>
      <dgm:t>
        <a:bodyPr/>
        <a:lstStyle/>
        <a:p>
          <a:endParaRPr lang="en-US"/>
        </a:p>
      </dgm:t>
    </dgm:pt>
    <dgm:pt modelId="{3AE36497-2618-41C0-B0BE-88BF76131EFE}">
      <dgm:prSet phldrT="[Text]"/>
      <dgm:spPr/>
      <dgm:t>
        <a:bodyPr/>
        <a:lstStyle/>
        <a:p>
          <a:r>
            <a:rPr lang="en-US" dirty="0"/>
            <a:t>Knit Garment Manufacturing</a:t>
          </a:r>
        </a:p>
      </dgm:t>
    </dgm:pt>
    <dgm:pt modelId="{53F3DD8D-8239-43C7-A1BE-18A7C5499ACE}" type="parTrans" cxnId="{DBF37079-9C5A-40ED-9C69-93339C06D6CE}">
      <dgm:prSet/>
      <dgm:spPr/>
      <dgm:t>
        <a:bodyPr/>
        <a:lstStyle/>
        <a:p>
          <a:endParaRPr lang="en-US"/>
        </a:p>
      </dgm:t>
    </dgm:pt>
    <dgm:pt modelId="{09F16111-794D-4621-BB00-26F417F1D6FC}" type="sibTrans" cxnId="{DBF37079-9C5A-40ED-9C69-93339C06D6CE}">
      <dgm:prSet/>
      <dgm:spPr/>
      <dgm:t>
        <a:bodyPr/>
        <a:lstStyle/>
        <a:p>
          <a:endParaRPr lang="en-US"/>
        </a:p>
      </dgm:t>
    </dgm:pt>
    <dgm:pt modelId="{5C9ADE20-07BE-4303-BD8F-B9658FC17E01}">
      <dgm:prSet phldrT="[Text]"/>
      <dgm:spPr/>
      <dgm:t>
        <a:bodyPr/>
        <a:lstStyle/>
        <a:p>
          <a:r>
            <a:rPr lang="en-US" dirty="0"/>
            <a:t>Garments Wash</a:t>
          </a:r>
        </a:p>
      </dgm:t>
    </dgm:pt>
    <dgm:pt modelId="{38DB26C4-D2FD-43A6-B681-3D8AF0D5C156}" type="parTrans" cxnId="{D8859652-958D-478E-845A-1FBC9613CF5B}">
      <dgm:prSet/>
      <dgm:spPr/>
      <dgm:t>
        <a:bodyPr/>
        <a:lstStyle/>
        <a:p>
          <a:endParaRPr lang="en-US"/>
        </a:p>
      </dgm:t>
    </dgm:pt>
    <dgm:pt modelId="{C1635E5D-1254-4D2F-A1C6-22305672E744}" type="sibTrans" cxnId="{D8859652-958D-478E-845A-1FBC9613CF5B}">
      <dgm:prSet/>
      <dgm:spPr/>
      <dgm:t>
        <a:bodyPr/>
        <a:lstStyle/>
        <a:p>
          <a:endParaRPr lang="en-US"/>
        </a:p>
      </dgm:t>
    </dgm:pt>
    <dgm:pt modelId="{FA138F02-9A62-4F2A-A10F-156B0961C622}">
      <dgm:prSet phldrT="[Text]"/>
      <dgm:spPr/>
      <dgm:t>
        <a:bodyPr/>
        <a:lstStyle/>
        <a:p>
          <a:r>
            <a:rPr lang="en-US" dirty="0"/>
            <a:t>Laboratory</a:t>
          </a:r>
        </a:p>
      </dgm:t>
    </dgm:pt>
    <dgm:pt modelId="{645E8362-A053-484D-8F08-427CCF35D3B9}" type="parTrans" cxnId="{AC7EE008-4469-4B97-B131-8FA6A913BDD4}">
      <dgm:prSet/>
      <dgm:spPr/>
      <dgm:t>
        <a:bodyPr/>
        <a:lstStyle/>
        <a:p>
          <a:endParaRPr lang="en-US"/>
        </a:p>
      </dgm:t>
    </dgm:pt>
    <dgm:pt modelId="{C872F6D2-D1A9-4BDA-8C1F-CAFED7418D58}" type="sibTrans" cxnId="{AC7EE008-4469-4B97-B131-8FA6A913BDD4}">
      <dgm:prSet/>
      <dgm:spPr/>
      <dgm:t>
        <a:bodyPr/>
        <a:lstStyle/>
        <a:p>
          <a:endParaRPr lang="en-US"/>
        </a:p>
      </dgm:t>
    </dgm:pt>
    <dgm:pt modelId="{BF56C2E3-FFB7-47BD-9087-B42D854705D0}">
      <dgm:prSet phldrT="[Text]"/>
      <dgm:spPr/>
      <dgm:t>
        <a:bodyPr/>
        <a:lstStyle/>
        <a:p>
          <a:r>
            <a:rPr lang="en-US" dirty="0"/>
            <a:t>Accessories Manufacturing</a:t>
          </a:r>
        </a:p>
      </dgm:t>
    </dgm:pt>
    <dgm:pt modelId="{78A4CBEF-8CA3-4433-951F-A8C63D28C498}" type="parTrans" cxnId="{51FE69EA-11DC-4F83-8D15-EDA3E1EBD5F0}">
      <dgm:prSet/>
      <dgm:spPr/>
      <dgm:t>
        <a:bodyPr/>
        <a:lstStyle/>
        <a:p>
          <a:endParaRPr lang="en-US"/>
        </a:p>
      </dgm:t>
    </dgm:pt>
    <dgm:pt modelId="{1D715585-DA0C-4094-9C04-F6D422078F20}" type="sibTrans" cxnId="{51FE69EA-11DC-4F83-8D15-EDA3E1EBD5F0}">
      <dgm:prSet/>
      <dgm:spPr/>
      <dgm:t>
        <a:bodyPr/>
        <a:lstStyle/>
        <a:p>
          <a:endParaRPr lang="en-US"/>
        </a:p>
      </dgm:t>
    </dgm:pt>
    <dgm:pt modelId="{60BD1F7A-C05C-439E-A44E-D481313B1F7D}">
      <dgm:prSet phldrT="[Text]"/>
      <dgm:spPr/>
      <dgm:t>
        <a:bodyPr/>
        <a:lstStyle/>
        <a:p>
          <a:r>
            <a:rPr lang="en-US" dirty="0"/>
            <a:t>Yarn Spinning</a:t>
          </a:r>
        </a:p>
      </dgm:t>
    </dgm:pt>
    <dgm:pt modelId="{0EEB0BFC-ECF6-418D-A84D-F494350408DF}" type="parTrans" cxnId="{DA8F62E4-9BE1-4623-A855-7799E052CBA0}">
      <dgm:prSet/>
      <dgm:spPr/>
      <dgm:t>
        <a:bodyPr/>
        <a:lstStyle/>
        <a:p>
          <a:endParaRPr lang="en-US"/>
        </a:p>
      </dgm:t>
    </dgm:pt>
    <dgm:pt modelId="{3B81AE24-DA38-4677-9CD0-73E4F7D264A4}" type="sibTrans" cxnId="{DA8F62E4-9BE1-4623-A855-7799E052CBA0}">
      <dgm:prSet/>
      <dgm:spPr/>
      <dgm:t>
        <a:bodyPr/>
        <a:lstStyle/>
        <a:p>
          <a:endParaRPr lang="en-US"/>
        </a:p>
      </dgm:t>
    </dgm:pt>
    <dgm:pt modelId="{2B87B0E5-D3BA-4B9B-9C03-6107735C58B6}" type="pres">
      <dgm:prSet presAssocID="{54CFCA8F-A336-471F-92F3-491CC82998CD}" presName="Name0" presStyleCnt="0">
        <dgm:presLayoutVars>
          <dgm:chMax/>
          <dgm:chPref/>
          <dgm:dir/>
        </dgm:presLayoutVars>
      </dgm:prSet>
      <dgm:spPr/>
    </dgm:pt>
    <dgm:pt modelId="{08861A62-8376-4EEC-AD79-3F6062498118}" type="pres">
      <dgm:prSet presAssocID="{60BD1F7A-C05C-439E-A44E-D481313B1F7D}" presName="parenttextcomposite" presStyleCnt="0"/>
      <dgm:spPr/>
    </dgm:pt>
    <dgm:pt modelId="{CA639F71-E3CE-434E-94D2-CA0268816795}" type="pres">
      <dgm:prSet presAssocID="{60BD1F7A-C05C-439E-A44E-D481313B1F7D}" presName="parenttext" presStyleLbl="revTx" presStyleIdx="0" presStyleCnt="10">
        <dgm:presLayoutVars>
          <dgm:chMax/>
          <dgm:chPref val="2"/>
          <dgm:bulletEnabled val="1"/>
        </dgm:presLayoutVars>
      </dgm:prSet>
      <dgm:spPr/>
    </dgm:pt>
    <dgm:pt modelId="{C379D10B-A358-44FD-95DC-89FC47398C46}" type="pres">
      <dgm:prSet presAssocID="{60BD1F7A-C05C-439E-A44E-D481313B1F7D}" presName="parallelogramComposite" presStyleCnt="0"/>
      <dgm:spPr/>
    </dgm:pt>
    <dgm:pt modelId="{F6B04AC3-290E-49EB-99C6-BB0594FA9509}" type="pres">
      <dgm:prSet presAssocID="{60BD1F7A-C05C-439E-A44E-D481313B1F7D}" presName="parallelogram1" presStyleLbl="alignNode1" presStyleIdx="0" presStyleCnt="70"/>
      <dgm:spPr/>
    </dgm:pt>
    <dgm:pt modelId="{B9A8C3D9-7CB9-4754-BF38-78A60E12C7F4}" type="pres">
      <dgm:prSet presAssocID="{60BD1F7A-C05C-439E-A44E-D481313B1F7D}" presName="parallelogram2" presStyleLbl="alignNode1" presStyleIdx="1" presStyleCnt="70"/>
      <dgm:spPr/>
    </dgm:pt>
    <dgm:pt modelId="{A7E84363-71B4-4249-8A92-38A225BBAD21}" type="pres">
      <dgm:prSet presAssocID="{60BD1F7A-C05C-439E-A44E-D481313B1F7D}" presName="parallelogram3" presStyleLbl="alignNode1" presStyleIdx="2" presStyleCnt="70"/>
      <dgm:spPr/>
    </dgm:pt>
    <dgm:pt modelId="{8293CE5B-0137-4A9C-9D8C-A8461256739D}" type="pres">
      <dgm:prSet presAssocID="{60BD1F7A-C05C-439E-A44E-D481313B1F7D}" presName="parallelogram4" presStyleLbl="alignNode1" presStyleIdx="3" presStyleCnt="70"/>
      <dgm:spPr/>
    </dgm:pt>
    <dgm:pt modelId="{3377331F-0D9C-42E1-B872-E47A116D2ACF}" type="pres">
      <dgm:prSet presAssocID="{60BD1F7A-C05C-439E-A44E-D481313B1F7D}" presName="parallelogram5" presStyleLbl="alignNode1" presStyleIdx="4" presStyleCnt="70"/>
      <dgm:spPr/>
    </dgm:pt>
    <dgm:pt modelId="{33ED2F81-8BD9-4A7F-9536-D4D869CDD715}" type="pres">
      <dgm:prSet presAssocID="{60BD1F7A-C05C-439E-A44E-D481313B1F7D}" presName="parallelogram6" presStyleLbl="alignNode1" presStyleIdx="5" presStyleCnt="70"/>
      <dgm:spPr/>
    </dgm:pt>
    <dgm:pt modelId="{F728B4DA-F8B9-4296-9DAF-F7DDA4BD2F0B}" type="pres">
      <dgm:prSet presAssocID="{60BD1F7A-C05C-439E-A44E-D481313B1F7D}" presName="parallelogram7" presStyleLbl="alignNode1" presStyleIdx="6" presStyleCnt="70"/>
      <dgm:spPr/>
    </dgm:pt>
    <dgm:pt modelId="{EA8E4525-77F4-411E-93FF-A3AB80539F80}" type="pres">
      <dgm:prSet presAssocID="{3B81AE24-DA38-4677-9CD0-73E4F7D264A4}" presName="sibTrans" presStyleCnt="0"/>
      <dgm:spPr/>
    </dgm:pt>
    <dgm:pt modelId="{40F70B35-3D62-40B8-A67A-5142526EA312}" type="pres">
      <dgm:prSet presAssocID="{337744C6-80D5-4FBE-AA2B-75974931C5C6}" presName="parenttextcomposite" presStyleCnt="0"/>
      <dgm:spPr/>
    </dgm:pt>
    <dgm:pt modelId="{5661B413-48C2-4825-9D18-48FAA55662D2}" type="pres">
      <dgm:prSet presAssocID="{337744C6-80D5-4FBE-AA2B-75974931C5C6}" presName="parenttext" presStyleLbl="revTx" presStyleIdx="1" presStyleCnt="10">
        <dgm:presLayoutVars>
          <dgm:chMax/>
          <dgm:chPref val="2"/>
          <dgm:bulletEnabled val="1"/>
        </dgm:presLayoutVars>
      </dgm:prSet>
      <dgm:spPr/>
    </dgm:pt>
    <dgm:pt modelId="{564A03E6-4E86-48DE-8C27-1693A268ECAB}" type="pres">
      <dgm:prSet presAssocID="{337744C6-80D5-4FBE-AA2B-75974931C5C6}" presName="parallelogramComposite" presStyleCnt="0"/>
      <dgm:spPr/>
    </dgm:pt>
    <dgm:pt modelId="{DD617744-8452-48B8-AF0F-E8E21656302F}" type="pres">
      <dgm:prSet presAssocID="{337744C6-80D5-4FBE-AA2B-75974931C5C6}" presName="parallelogram1" presStyleLbl="alignNode1" presStyleIdx="7" presStyleCnt="70"/>
      <dgm:spPr/>
    </dgm:pt>
    <dgm:pt modelId="{0F59569F-8F4E-496B-AAD6-95C92E6DA36D}" type="pres">
      <dgm:prSet presAssocID="{337744C6-80D5-4FBE-AA2B-75974931C5C6}" presName="parallelogram2" presStyleLbl="alignNode1" presStyleIdx="8" presStyleCnt="70"/>
      <dgm:spPr/>
    </dgm:pt>
    <dgm:pt modelId="{23D16E79-A840-44A0-BADB-F3BDCD0CD9E0}" type="pres">
      <dgm:prSet presAssocID="{337744C6-80D5-4FBE-AA2B-75974931C5C6}" presName="parallelogram3" presStyleLbl="alignNode1" presStyleIdx="9" presStyleCnt="70"/>
      <dgm:spPr/>
    </dgm:pt>
    <dgm:pt modelId="{E28C1744-D95C-4F93-ACC9-8783F2903BBD}" type="pres">
      <dgm:prSet presAssocID="{337744C6-80D5-4FBE-AA2B-75974931C5C6}" presName="parallelogram4" presStyleLbl="alignNode1" presStyleIdx="10" presStyleCnt="70"/>
      <dgm:spPr/>
    </dgm:pt>
    <dgm:pt modelId="{5BB4F264-5EC5-4BA5-B9D6-AD8C066B4BE1}" type="pres">
      <dgm:prSet presAssocID="{337744C6-80D5-4FBE-AA2B-75974931C5C6}" presName="parallelogram5" presStyleLbl="alignNode1" presStyleIdx="11" presStyleCnt="70"/>
      <dgm:spPr/>
    </dgm:pt>
    <dgm:pt modelId="{28FDD427-294E-4C97-A5D0-F30195BF1B91}" type="pres">
      <dgm:prSet presAssocID="{337744C6-80D5-4FBE-AA2B-75974931C5C6}" presName="parallelogram6" presStyleLbl="alignNode1" presStyleIdx="12" presStyleCnt="70"/>
      <dgm:spPr/>
    </dgm:pt>
    <dgm:pt modelId="{F0B9551A-4147-4886-AC5C-E92D7F0BD8B7}" type="pres">
      <dgm:prSet presAssocID="{337744C6-80D5-4FBE-AA2B-75974931C5C6}" presName="parallelogram7" presStyleLbl="alignNode1" presStyleIdx="13" presStyleCnt="70"/>
      <dgm:spPr/>
    </dgm:pt>
    <dgm:pt modelId="{3AD7D02C-2E43-4484-9C8D-D6A0A7A3B251}" type="pres">
      <dgm:prSet presAssocID="{5CCB3B51-57F2-4F96-9447-85E2079D99C0}" presName="sibTrans" presStyleCnt="0"/>
      <dgm:spPr/>
    </dgm:pt>
    <dgm:pt modelId="{F7BC346E-1FEE-460B-9129-3A84146E4C45}" type="pres">
      <dgm:prSet presAssocID="{4BACA3F6-295C-4280-B961-EAEB27EF6C75}" presName="parenttextcomposite" presStyleCnt="0"/>
      <dgm:spPr/>
    </dgm:pt>
    <dgm:pt modelId="{D487FCA0-37B7-4C95-91C0-2012C96C2890}" type="pres">
      <dgm:prSet presAssocID="{4BACA3F6-295C-4280-B961-EAEB27EF6C75}" presName="parenttext" presStyleLbl="revTx" presStyleIdx="2" presStyleCnt="10">
        <dgm:presLayoutVars>
          <dgm:chMax/>
          <dgm:chPref val="2"/>
          <dgm:bulletEnabled val="1"/>
        </dgm:presLayoutVars>
      </dgm:prSet>
      <dgm:spPr/>
    </dgm:pt>
    <dgm:pt modelId="{988FF7F5-CF64-4741-84D3-044E5D12044B}" type="pres">
      <dgm:prSet presAssocID="{4BACA3F6-295C-4280-B961-EAEB27EF6C75}" presName="parallelogramComposite" presStyleCnt="0"/>
      <dgm:spPr/>
    </dgm:pt>
    <dgm:pt modelId="{335F4D9D-0C23-4C15-9518-97BFF936CB1B}" type="pres">
      <dgm:prSet presAssocID="{4BACA3F6-295C-4280-B961-EAEB27EF6C75}" presName="parallelogram1" presStyleLbl="alignNode1" presStyleIdx="14" presStyleCnt="70"/>
      <dgm:spPr/>
    </dgm:pt>
    <dgm:pt modelId="{810DC0E0-CE06-47B5-A1CF-AF5537FE2FE6}" type="pres">
      <dgm:prSet presAssocID="{4BACA3F6-295C-4280-B961-EAEB27EF6C75}" presName="parallelogram2" presStyleLbl="alignNode1" presStyleIdx="15" presStyleCnt="70"/>
      <dgm:spPr/>
    </dgm:pt>
    <dgm:pt modelId="{4E491B29-6CCA-4B1B-ABB6-D9A4638561A8}" type="pres">
      <dgm:prSet presAssocID="{4BACA3F6-295C-4280-B961-EAEB27EF6C75}" presName="parallelogram3" presStyleLbl="alignNode1" presStyleIdx="16" presStyleCnt="70"/>
      <dgm:spPr/>
    </dgm:pt>
    <dgm:pt modelId="{C82EB24E-4B38-4DB1-B772-7A8384C0326A}" type="pres">
      <dgm:prSet presAssocID="{4BACA3F6-295C-4280-B961-EAEB27EF6C75}" presName="parallelogram4" presStyleLbl="alignNode1" presStyleIdx="17" presStyleCnt="70"/>
      <dgm:spPr/>
    </dgm:pt>
    <dgm:pt modelId="{DD6912FF-348C-4810-8678-189A7DC37162}" type="pres">
      <dgm:prSet presAssocID="{4BACA3F6-295C-4280-B961-EAEB27EF6C75}" presName="parallelogram5" presStyleLbl="alignNode1" presStyleIdx="18" presStyleCnt="70"/>
      <dgm:spPr/>
    </dgm:pt>
    <dgm:pt modelId="{5EC8FDAA-6DD8-4F7F-AD9B-82128163CD66}" type="pres">
      <dgm:prSet presAssocID="{4BACA3F6-295C-4280-B961-EAEB27EF6C75}" presName="parallelogram6" presStyleLbl="alignNode1" presStyleIdx="19" presStyleCnt="70"/>
      <dgm:spPr/>
    </dgm:pt>
    <dgm:pt modelId="{2E3DF799-4090-4725-86D8-CC2D2D4F9ADC}" type="pres">
      <dgm:prSet presAssocID="{4BACA3F6-295C-4280-B961-EAEB27EF6C75}" presName="parallelogram7" presStyleLbl="alignNode1" presStyleIdx="20" presStyleCnt="70"/>
      <dgm:spPr/>
    </dgm:pt>
    <dgm:pt modelId="{47D675AC-311B-41BA-BEA9-D0AD8C6570BD}" type="pres">
      <dgm:prSet presAssocID="{5431A795-2B6D-47ED-AC1A-FE44399E7A71}" presName="sibTrans" presStyleCnt="0"/>
      <dgm:spPr/>
    </dgm:pt>
    <dgm:pt modelId="{7490D85E-E37C-4D7B-BA73-11E4919DFA36}" type="pres">
      <dgm:prSet presAssocID="{B8FC644A-EA16-47A0-9124-341D70B903A1}" presName="parenttextcomposite" presStyleCnt="0"/>
      <dgm:spPr/>
    </dgm:pt>
    <dgm:pt modelId="{5882987C-F71E-470C-BA53-5AD0C64BF717}" type="pres">
      <dgm:prSet presAssocID="{B8FC644A-EA16-47A0-9124-341D70B903A1}" presName="parenttext" presStyleLbl="revTx" presStyleIdx="3" presStyleCnt="10">
        <dgm:presLayoutVars>
          <dgm:chMax/>
          <dgm:chPref val="2"/>
          <dgm:bulletEnabled val="1"/>
        </dgm:presLayoutVars>
      </dgm:prSet>
      <dgm:spPr/>
    </dgm:pt>
    <dgm:pt modelId="{515BD267-DC90-4E80-B076-8984CD4C378E}" type="pres">
      <dgm:prSet presAssocID="{B8FC644A-EA16-47A0-9124-341D70B903A1}" presName="parallelogramComposite" presStyleCnt="0"/>
      <dgm:spPr/>
    </dgm:pt>
    <dgm:pt modelId="{6114311C-6B69-40E2-8579-0266B8D52F09}" type="pres">
      <dgm:prSet presAssocID="{B8FC644A-EA16-47A0-9124-341D70B903A1}" presName="parallelogram1" presStyleLbl="alignNode1" presStyleIdx="21" presStyleCnt="70"/>
      <dgm:spPr/>
    </dgm:pt>
    <dgm:pt modelId="{7BD8FC64-E310-4B3E-B32D-7D6EEF131543}" type="pres">
      <dgm:prSet presAssocID="{B8FC644A-EA16-47A0-9124-341D70B903A1}" presName="parallelogram2" presStyleLbl="alignNode1" presStyleIdx="22" presStyleCnt="70"/>
      <dgm:spPr/>
    </dgm:pt>
    <dgm:pt modelId="{D3B2C0C0-B54D-4269-9E4E-328F6FE3B54B}" type="pres">
      <dgm:prSet presAssocID="{B8FC644A-EA16-47A0-9124-341D70B903A1}" presName="parallelogram3" presStyleLbl="alignNode1" presStyleIdx="23" presStyleCnt="70"/>
      <dgm:spPr/>
    </dgm:pt>
    <dgm:pt modelId="{12857ED4-A77D-4F19-9F5A-CFAC27135824}" type="pres">
      <dgm:prSet presAssocID="{B8FC644A-EA16-47A0-9124-341D70B903A1}" presName="parallelogram4" presStyleLbl="alignNode1" presStyleIdx="24" presStyleCnt="70"/>
      <dgm:spPr/>
    </dgm:pt>
    <dgm:pt modelId="{D7C09920-8B56-4FDC-B548-8A921896BA04}" type="pres">
      <dgm:prSet presAssocID="{B8FC644A-EA16-47A0-9124-341D70B903A1}" presName="parallelogram5" presStyleLbl="alignNode1" presStyleIdx="25" presStyleCnt="70"/>
      <dgm:spPr/>
    </dgm:pt>
    <dgm:pt modelId="{2F0F952E-E791-4C59-8213-045D138B5C10}" type="pres">
      <dgm:prSet presAssocID="{B8FC644A-EA16-47A0-9124-341D70B903A1}" presName="parallelogram6" presStyleLbl="alignNode1" presStyleIdx="26" presStyleCnt="70"/>
      <dgm:spPr/>
    </dgm:pt>
    <dgm:pt modelId="{30A8929B-9609-4309-82FA-EF75C58D3299}" type="pres">
      <dgm:prSet presAssocID="{B8FC644A-EA16-47A0-9124-341D70B903A1}" presName="parallelogram7" presStyleLbl="alignNode1" presStyleIdx="27" presStyleCnt="70"/>
      <dgm:spPr/>
    </dgm:pt>
    <dgm:pt modelId="{C996118F-DE8A-444A-ADA3-4900B0D9AE08}" type="pres">
      <dgm:prSet presAssocID="{98D720ED-C64A-4A72-8191-F05F3B18538B}" presName="sibTrans" presStyleCnt="0"/>
      <dgm:spPr/>
    </dgm:pt>
    <dgm:pt modelId="{3D9D7DE8-9660-4F30-9128-D3DACDDA85F3}" type="pres">
      <dgm:prSet presAssocID="{439DC3F7-CB7F-4C0B-AF49-6214A94FF540}" presName="parenttextcomposite" presStyleCnt="0"/>
      <dgm:spPr/>
    </dgm:pt>
    <dgm:pt modelId="{93D2B1AB-DD7C-41D2-83D8-20CBF086C308}" type="pres">
      <dgm:prSet presAssocID="{439DC3F7-CB7F-4C0B-AF49-6214A94FF540}" presName="parenttext" presStyleLbl="revTx" presStyleIdx="4" presStyleCnt="10">
        <dgm:presLayoutVars>
          <dgm:chMax/>
          <dgm:chPref val="2"/>
          <dgm:bulletEnabled val="1"/>
        </dgm:presLayoutVars>
      </dgm:prSet>
      <dgm:spPr/>
    </dgm:pt>
    <dgm:pt modelId="{D0633425-F043-43E1-8B56-4A76F7C82036}" type="pres">
      <dgm:prSet presAssocID="{439DC3F7-CB7F-4C0B-AF49-6214A94FF540}" presName="parallelogramComposite" presStyleCnt="0"/>
      <dgm:spPr/>
    </dgm:pt>
    <dgm:pt modelId="{B0CCF1D4-111F-4D2B-BE83-8FC9547A8A17}" type="pres">
      <dgm:prSet presAssocID="{439DC3F7-CB7F-4C0B-AF49-6214A94FF540}" presName="parallelogram1" presStyleLbl="alignNode1" presStyleIdx="28" presStyleCnt="70"/>
      <dgm:spPr/>
    </dgm:pt>
    <dgm:pt modelId="{5BA3D893-1672-4828-9095-C53429F89F6D}" type="pres">
      <dgm:prSet presAssocID="{439DC3F7-CB7F-4C0B-AF49-6214A94FF540}" presName="parallelogram2" presStyleLbl="alignNode1" presStyleIdx="29" presStyleCnt="70"/>
      <dgm:spPr/>
    </dgm:pt>
    <dgm:pt modelId="{2C887910-E8A4-459E-A2F0-30B9CFC195DE}" type="pres">
      <dgm:prSet presAssocID="{439DC3F7-CB7F-4C0B-AF49-6214A94FF540}" presName="parallelogram3" presStyleLbl="alignNode1" presStyleIdx="30" presStyleCnt="70"/>
      <dgm:spPr/>
    </dgm:pt>
    <dgm:pt modelId="{11C53046-9A8A-4D52-8624-09DDE180B6A8}" type="pres">
      <dgm:prSet presAssocID="{439DC3F7-CB7F-4C0B-AF49-6214A94FF540}" presName="parallelogram4" presStyleLbl="alignNode1" presStyleIdx="31" presStyleCnt="70"/>
      <dgm:spPr/>
    </dgm:pt>
    <dgm:pt modelId="{F82E3E69-28B0-403B-B548-F56357F909C5}" type="pres">
      <dgm:prSet presAssocID="{439DC3F7-CB7F-4C0B-AF49-6214A94FF540}" presName="parallelogram5" presStyleLbl="alignNode1" presStyleIdx="32" presStyleCnt="70"/>
      <dgm:spPr/>
    </dgm:pt>
    <dgm:pt modelId="{32A9AAB4-8E16-4A9D-9ECE-C8C1E52F88A8}" type="pres">
      <dgm:prSet presAssocID="{439DC3F7-CB7F-4C0B-AF49-6214A94FF540}" presName="parallelogram6" presStyleLbl="alignNode1" presStyleIdx="33" presStyleCnt="70"/>
      <dgm:spPr/>
    </dgm:pt>
    <dgm:pt modelId="{D958B481-20BD-499A-B956-A6E6240C301B}" type="pres">
      <dgm:prSet presAssocID="{439DC3F7-CB7F-4C0B-AF49-6214A94FF540}" presName="parallelogram7" presStyleLbl="alignNode1" presStyleIdx="34" presStyleCnt="70"/>
      <dgm:spPr/>
    </dgm:pt>
    <dgm:pt modelId="{BED6226F-C2D8-48E0-946E-BF137246E834}" type="pres">
      <dgm:prSet presAssocID="{00B0384A-9983-4073-B660-74EB07726524}" presName="sibTrans" presStyleCnt="0"/>
      <dgm:spPr/>
    </dgm:pt>
    <dgm:pt modelId="{5327639B-D2D3-4557-8BC5-FEB45010DB0C}" type="pres">
      <dgm:prSet presAssocID="{3AE36497-2618-41C0-B0BE-88BF76131EFE}" presName="parenttextcomposite" presStyleCnt="0"/>
      <dgm:spPr/>
    </dgm:pt>
    <dgm:pt modelId="{7187BB25-E68E-4E42-9C2E-25081DB1556F}" type="pres">
      <dgm:prSet presAssocID="{3AE36497-2618-41C0-B0BE-88BF76131EFE}" presName="parenttext" presStyleLbl="revTx" presStyleIdx="5" presStyleCnt="10">
        <dgm:presLayoutVars>
          <dgm:chMax/>
          <dgm:chPref val="2"/>
          <dgm:bulletEnabled val="1"/>
        </dgm:presLayoutVars>
      </dgm:prSet>
      <dgm:spPr/>
    </dgm:pt>
    <dgm:pt modelId="{81E12056-990B-4804-89E1-02D0DADE16B1}" type="pres">
      <dgm:prSet presAssocID="{3AE36497-2618-41C0-B0BE-88BF76131EFE}" presName="parallelogramComposite" presStyleCnt="0"/>
      <dgm:spPr/>
    </dgm:pt>
    <dgm:pt modelId="{B5611A41-7BC2-4B3A-B2B5-CC03CDBC2188}" type="pres">
      <dgm:prSet presAssocID="{3AE36497-2618-41C0-B0BE-88BF76131EFE}" presName="parallelogram1" presStyleLbl="alignNode1" presStyleIdx="35" presStyleCnt="70"/>
      <dgm:spPr/>
    </dgm:pt>
    <dgm:pt modelId="{ED0E2BF8-A286-4599-9763-D59501CBA569}" type="pres">
      <dgm:prSet presAssocID="{3AE36497-2618-41C0-B0BE-88BF76131EFE}" presName="parallelogram2" presStyleLbl="alignNode1" presStyleIdx="36" presStyleCnt="70"/>
      <dgm:spPr/>
    </dgm:pt>
    <dgm:pt modelId="{BFBC981C-642E-4BDA-B495-8940A3097799}" type="pres">
      <dgm:prSet presAssocID="{3AE36497-2618-41C0-B0BE-88BF76131EFE}" presName="parallelogram3" presStyleLbl="alignNode1" presStyleIdx="37" presStyleCnt="70"/>
      <dgm:spPr/>
    </dgm:pt>
    <dgm:pt modelId="{C29609E1-EE45-42C3-83AB-C7B71BECA4A9}" type="pres">
      <dgm:prSet presAssocID="{3AE36497-2618-41C0-B0BE-88BF76131EFE}" presName="parallelogram4" presStyleLbl="alignNode1" presStyleIdx="38" presStyleCnt="70"/>
      <dgm:spPr/>
    </dgm:pt>
    <dgm:pt modelId="{3710906F-A3B7-456E-9E01-020837D86C23}" type="pres">
      <dgm:prSet presAssocID="{3AE36497-2618-41C0-B0BE-88BF76131EFE}" presName="parallelogram5" presStyleLbl="alignNode1" presStyleIdx="39" presStyleCnt="70"/>
      <dgm:spPr/>
    </dgm:pt>
    <dgm:pt modelId="{99B2FD40-FB2F-4AD3-9BB8-806CCD403E8E}" type="pres">
      <dgm:prSet presAssocID="{3AE36497-2618-41C0-B0BE-88BF76131EFE}" presName="parallelogram6" presStyleLbl="alignNode1" presStyleIdx="40" presStyleCnt="70"/>
      <dgm:spPr/>
    </dgm:pt>
    <dgm:pt modelId="{F71D5BDC-D1C5-4075-8541-CB5301F21162}" type="pres">
      <dgm:prSet presAssocID="{3AE36497-2618-41C0-B0BE-88BF76131EFE}" presName="parallelogram7" presStyleLbl="alignNode1" presStyleIdx="41" presStyleCnt="70"/>
      <dgm:spPr/>
    </dgm:pt>
    <dgm:pt modelId="{F02EF7FD-4153-433E-873E-3B8B465A8076}" type="pres">
      <dgm:prSet presAssocID="{09F16111-794D-4621-BB00-26F417F1D6FC}" presName="sibTrans" presStyleCnt="0"/>
      <dgm:spPr/>
    </dgm:pt>
    <dgm:pt modelId="{3259B368-02F2-4F22-AF1D-F4033FBC90A0}" type="pres">
      <dgm:prSet presAssocID="{342212B2-C0C7-4B3E-8FBC-DC7AEF8F6606}" presName="parenttextcomposite" presStyleCnt="0"/>
      <dgm:spPr/>
    </dgm:pt>
    <dgm:pt modelId="{30C45D5A-EB69-44F4-936C-F109A6ECB4DA}" type="pres">
      <dgm:prSet presAssocID="{342212B2-C0C7-4B3E-8FBC-DC7AEF8F6606}" presName="parenttext" presStyleLbl="revTx" presStyleIdx="6" presStyleCnt="10">
        <dgm:presLayoutVars>
          <dgm:chMax/>
          <dgm:chPref val="2"/>
          <dgm:bulletEnabled val="1"/>
        </dgm:presLayoutVars>
      </dgm:prSet>
      <dgm:spPr/>
    </dgm:pt>
    <dgm:pt modelId="{57D33C08-6941-42E1-8CAE-34C90FB9A973}" type="pres">
      <dgm:prSet presAssocID="{342212B2-C0C7-4B3E-8FBC-DC7AEF8F6606}" presName="parallelogramComposite" presStyleCnt="0"/>
      <dgm:spPr/>
    </dgm:pt>
    <dgm:pt modelId="{0FB6B3C2-08C4-43FA-8EA7-D9604149825E}" type="pres">
      <dgm:prSet presAssocID="{342212B2-C0C7-4B3E-8FBC-DC7AEF8F6606}" presName="parallelogram1" presStyleLbl="alignNode1" presStyleIdx="42" presStyleCnt="70"/>
      <dgm:spPr/>
    </dgm:pt>
    <dgm:pt modelId="{DCEF08AB-1E19-4023-B44E-7DCB8B36308A}" type="pres">
      <dgm:prSet presAssocID="{342212B2-C0C7-4B3E-8FBC-DC7AEF8F6606}" presName="parallelogram2" presStyleLbl="alignNode1" presStyleIdx="43" presStyleCnt="70"/>
      <dgm:spPr/>
    </dgm:pt>
    <dgm:pt modelId="{76763466-4E83-45F6-883D-CDA372D0798E}" type="pres">
      <dgm:prSet presAssocID="{342212B2-C0C7-4B3E-8FBC-DC7AEF8F6606}" presName="parallelogram3" presStyleLbl="alignNode1" presStyleIdx="44" presStyleCnt="70"/>
      <dgm:spPr/>
    </dgm:pt>
    <dgm:pt modelId="{DB66D057-04D7-430F-A927-D5079D5C313F}" type="pres">
      <dgm:prSet presAssocID="{342212B2-C0C7-4B3E-8FBC-DC7AEF8F6606}" presName="parallelogram4" presStyleLbl="alignNode1" presStyleIdx="45" presStyleCnt="70"/>
      <dgm:spPr/>
    </dgm:pt>
    <dgm:pt modelId="{1DC8F878-6B7E-45B2-9625-5F031CDA3B21}" type="pres">
      <dgm:prSet presAssocID="{342212B2-C0C7-4B3E-8FBC-DC7AEF8F6606}" presName="parallelogram5" presStyleLbl="alignNode1" presStyleIdx="46" presStyleCnt="70"/>
      <dgm:spPr/>
    </dgm:pt>
    <dgm:pt modelId="{3A70C30E-FA5F-46AE-8F5B-8169CB219D4A}" type="pres">
      <dgm:prSet presAssocID="{342212B2-C0C7-4B3E-8FBC-DC7AEF8F6606}" presName="parallelogram6" presStyleLbl="alignNode1" presStyleIdx="47" presStyleCnt="70"/>
      <dgm:spPr/>
    </dgm:pt>
    <dgm:pt modelId="{BDC0778D-ADB0-45DC-87C2-3E2D704E40C9}" type="pres">
      <dgm:prSet presAssocID="{342212B2-C0C7-4B3E-8FBC-DC7AEF8F6606}" presName="parallelogram7" presStyleLbl="alignNode1" presStyleIdx="48" presStyleCnt="70"/>
      <dgm:spPr/>
    </dgm:pt>
    <dgm:pt modelId="{8881BEA7-48CD-4057-A95C-33C841AF9BF0}" type="pres">
      <dgm:prSet presAssocID="{E46927C4-1519-4C44-BD89-27EE0B8361F3}" presName="sibTrans" presStyleCnt="0"/>
      <dgm:spPr/>
    </dgm:pt>
    <dgm:pt modelId="{5F8B0C59-5C6A-4A6A-8392-B861EBC3FC0A}" type="pres">
      <dgm:prSet presAssocID="{5C9ADE20-07BE-4303-BD8F-B9658FC17E01}" presName="parenttextcomposite" presStyleCnt="0"/>
      <dgm:spPr/>
    </dgm:pt>
    <dgm:pt modelId="{367F0AF1-1CBA-415D-A48C-58EAB63EB3C9}" type="pres">
      <dgm:prSet presAssocID="{5C9ADE20-07BE-4303-BD8F-B9658FC17E01}" presName="parenttext" presStyleLbl="revTx" presStyleIdx="7" presStyleCnt="10">
        <dgm:presLayoutVars>
          <dgm:chMax/>
          <dgm:chPref val="2"/>
          <dgm:bulletEnabled val="1"/>
        </dgm:presLayoutVars>
      </dgm:prSet>
      <dgm:spPr/>
    </dgm:pt>
    <dgm:pt modelId="{3A647C95-EBA7-4E16-A931-2AFFC51EEF19}" type="pres">
      <dgm:prSet presAssocID="{5C9ADE20-07BE-4303-BD8F-B9658FC17E01}" presName="parallelogramComposite" presStyleCnt="0"/>
      <dgm:spPr/>
    </dgm:pt>
    <dgm:pt modelId="{2E50E7BD-EF52-4C9E-BE48-09BECF430772}" type="pres">
      <dgm:prSet presAssocID="{5C9ADE20-07BE-4303-BD8F-B9658FC17E01}" presName="parallelogram1" presStyleLbl="alignNode1" presStyleIdx="49" presStyleCnt="70"/>
      <dgm:spPr/>
    </dgm:pt>
    <dgm:pt modelId="{A5976F7F-5F8D-4709-A0AE-04BBAB840CEF}" type="pres">
      <dgm:prSet presAssocID="{5C9ADE20-07BE-4303-BD8F-B9658FC17E01}" presName="parallelogram2" presStyleLbl="alignNode1" presStyleIdx="50" presStyleCnt="70"/>
      <dgm:spPr/>
    </dgm:pt>
    <dgm:pt modelId="{8DAA768E-DB9A-47F6-A888-EA31026BCE66}" type="pres">
      <dgm:prSet presAssocID="{5C9ADE20-07BE-4303-BD8F-B9658FC17E01}" presName="parallelogram3" presStyleLbl="alignNode1" presStyleIdx="51" presStyleCnt="70"/>
      <dgm:spPr/>
    </dgm:pt>
    <dgm:pt modelId="{AA633114-252A-4046-AAF5-E6DBECFF982F}" type="pres">
      <dgm:prSet presAssocID="{5C9ADE20-07BE-4303-BD8F-B9658FC17E01}" presName="parallelogram4" presStyleLbl="alignNode1" presStyleIdx="52" presStyleCnt="70"/>
      <dgm:spPr/>
    </dgm:pt>
    <dgm:pt modelId="{E333D4A0-2078-4905-BA42-93BE80532FD6}" type="pres">
      <dgm:prSet presAssocID="{5C9ADE20-07BE-4303-BD8F-B9658FC17E01}" presName="parallelogram5" presStyleLbl="alignNode1" presStyleIdx="53" presStyleCnt="70"/>
      <dgm:spPr/>
    </dgm:pt>
    <dgm:pt modelId="{B4D49729-AEB4-49C8-AFCE-5F2CE76B2BD1}" type="pres">
      <dgm:prSet presAssocID="{5C9ADE20-07BE-4303-BD8F-B9658FC17E01}" presName="parallelogram6" presStyleLbl="alignNode1" presStyleIdx="54" presStyleCnt="70"/>
      <dgm:spPr/>
    </dgm:pt>
    <dgm:pt modelId="{73BC1F83-642A-47CE-B454-FB7466F8D545}" type="pres">
      <dgm:prSet presAssocID="{5C9ADE20-07BE-4303-BD8F-B9658FC17E01}" presName="parallelogram7" presStyleLbl="alignNode1" presStyleIdx="55" presStyleCnt="70"/>
      <dgm:spPr/>
    </dgm:pt>
    <dgm:pt modelId="{1E93CC02-797B-498C-B5D8-0301EB10BE94}" type="pres">
      <dgm:prSet presAssocID="{C1635E5D-1254-4D2F-A1C6-22305672E744}" presName="sibTrans" presStyleCnt="0"/>
      <dgm:spPr/>
    </dgm:pt>
    <dgm:pt modelId="{55F0BC56-5A52-4360-AC26-E8CFC15778F7}" type="pres">
      <dgm:prSet presAssocID="{FA138F02-9A62-4F2A-A10F-156B0961C622}" presName="parenttextcomposite" presStyleCnt="0"/>
      <dgm:spPr/>
    </dgm:pt>
    <dgm:pt modelId="{94C63F19-0050-45C9-A8B5-23CE3B958F1C}" type="pres">
      <dgm:prSet presAssocID="{FA138F02-9A62-4F2A-A10F-156B0961C622}" presName="parenttext" presStyleLbl="revTx" presStyleIdx="8" presStyleCnt="10">
        <dgm:presLayoutVars>
          <dgm:chMax/>
          <dgm:chPref val="2"/>
          <dgm:bulletEnabled val="1"/>
        </dgm:presLayoutVars>
      </dgm:prSet>
      <dgm:spPr/>
    </dgm:pt>
    <dgm:pt modelId="{E74E97B0-4DBE-4B69-9734-AFA57F0533C9}" type="pres">
      <dgm:prSet presAssocID="{FA138F02-9A62-4F2A-A10F-156B0961C622}" presName="parallelogramComposite" presStyleCnt="0"/>
      <dgm:spPr/>
    </dgm:pt>
    <dgm:pt modelId="{9573F809-A294-4987-8059-47982D0A8AD2}" type="pres">
      <dgm:prSet presAssocID="{FA138F02-9A62-4F2A-A10F-156B0961C622}" presName="parallelogram1" presStyleLbl="alignNode1" presStyleIdx="56" presStyleCnt="70"/>
      <dgm:spPr/>
    </dgm:pt>
    <dgm:pt modelId="{493AB109-977A-44A3-AFB8-D6C3893A3E36}" type="pres">
      <dgm:prSet presAssocID="{FA138F02-9A62-4F2A-A10F-156B0961C622}" presName="parallelogram2" presStyleLbl="alignNode1" presStyleIdx="57" presStyleCnt="70"/>
      <dgm:spPr/>
    </dgm:pt>
    <dgm:pt modelId="{3873AAFA-696E-4433-A82D-C92E8B0D978B}" type="pres">
      <dgm:prSet presAssocID="{FA138F02-9A62-4F2A-A10F-156B0961C622}" presName="parallelogram3" presStyleLbl="alignNode1" presStyleIdx="58" presStyleCnt="70"/>
      <dgm:spPr/>
    </dgm:pt>
    <dgm:pt modelId="{4E16E8ED-4008-4680-A438-E59DD2D7EAA2}" type="pres">
      <dgm:prSet presAssocID="{FA138F02-9A62-4F2A-A10F-156B0961C622}" presName="parallelogram4" presStyleLbl="alignNode1" presStyleIdx="59" presStyleCnt="70"/>
      <dgm:spPr/>
    </dgm:pt>
    <dgm:pt modelId="{AEA63AD0-585C-4CB5-AE51-1E7443223B5E}" type="pres">
      <dgm:prSet presAssocID="{FA138F02-9A62-4F2A-A10F-156B0961C622}" presName="parallelogram5" presStyleLbl="alignNode1" presStyleIdx="60" presStyleCnt="70"/>
      <dgm:spPr/>
    </dgm:pt>
    <dgm:pt modelId="{1EAE3FFC-DECF-4D2A-BE69-31DAF42C689C}" type="pres">
      <dgm:prSet presAssocID="{FA138F02-9A62-4F2A-A10F-156B0961C622}" presName="parallelogram6" presStyleLbl="alignNode1" presStyleIdx="61" presStyleCnt="70"/>
      <dgm:spPr/>
    </dgm:pt>
    <dgm:pt modelId="{78214F72-0215-4834-8034-387EC6EA6C7F}" type="pres">
      <dgm:prSet presAssocID="{FA138F02-9A62-4F2A-A10F-156B0961C622}" presName="parallelogram7" presStyleLbl="alignNode1" presStyleIdx="62" presStyleCnt="70"/>
      <dgm:spPr/>
    </dgm:pt>
    <dgm:pt modelId="{801F9ED9-BD4F-4172-A4C3-2972514EA288}" type="pres">
      <dgm:prSet presAssocID="{C872F6D2-D1A9-4BDA-8C1F-CAFED7418D58}" presName="sibTrans" presStyleCnt="0"/>
      <dgm:spPr/>
    </dgm:pt>
    <dgm:pt modelId="{5A9EB1AD-F307-4B09-9172-FAD0A0EBB09E}" type="pres">
      <dgm:prSet presAssocID="{BF56C2E3-FFB7-47BD-9087-B42D854705D0}" presName="parenttextcomposite" presStyleCnt="0"/>
      <dgm:spPr/>
    </dgm:pt>
    <dgm:pt modelId="{3B5DC518-A549-42A5-B143-A57F68FA6B17}" type="pres">
      <dgm:prSet presAssocID="{BF56C2E3-FFB7-47BD-9087-B42D854705D0}" presName="parenttext" presStyleLbl="revTx" presStyleIdx="9" presStyleCnt="10">
        <dgm:presLayoutVars>
          <dgm:chMax/>
          <dgm:chPref val="2"/>
          <dgm:bulletEnabled val="1"/>
        </dgm:presLayoutVars>
      </dgm:prSet>
      <dgm:spPr/>
    </dgm:pt>
    <dgm:pt modelId="{639F1DB2-6E99-443B-B4DD-24C94B1C529D}" type="pres">
      <dgm:prSet presAssocID="{BF56C2E3-FFB7-47BD-9087-B42D854705D0}" presName="parallelogramComposite" presStyleCnt="0"/>
      <dgm:spPr/>
    </dgm:pt>
    <dgm:pt modelId="{D53EE69D-180D-4A4D-A53C-EB42EB520108}" type="pres">
      <dgm:prSet presAssocID="{BF56C2E3-FFB7-47BD-9087-B42D854705D0}" presName="parallelogram1" presStyleLbl="alignNode1" presStyleIdx="63" presStyleCnt="70"/>
      <dgm:spPr/>
    </dgm:pt>
    <dgm:pt modelId="{E2232444-09D9-491E-BF24-A76F0F4BD1A5}" type="pres">
      <dgm:prSet presAssocID="{BF56C2E3-FFB7-47BD-9087-B42D854705D0}" presName="parallelogram2" presStyleLbl="alignNode1" presStyleIdx="64" presStyleCnt="70"/>
      <dgm:spPr/>
    </dgm:pt>
    <dgm:pt modelId="{2365029B-9CE9-4868-8C36-670953595E7D}" type="pres">
      <dgm:prSet presAssocID="{BF56C2E3-FFB7-47BD-9087-B42D854705D0}" presName="parallelogram3" presStyleLbl="alignNode1" presStyleIdx="65" presStyleCnt="70"/>
      <dgm:spPr/>
    </dgm:pt>
    <dgm:pt modelId="{6CF070D5-A01E-43B6-9E3D-5EE64B8DB29A}" type="pres">
      <dgm:prSet presAssocID="{BF56C2E3-FFB7-47BD-9087-B42D854705D0}" presName="parallelogram4" presStyleLbl="alignNode1" presStyleIdx="66" presStyleCnt="70"/>
      <dgm:spPr/>
    </dgm:pt>
    <dgm:pt modelId="{E3A151FC-0B8F-47E4-AE5C-363FFF8E3016}" type="pres">
      <dgm:prSet presAssocID="{BF56C2E3-FFB7-47BD-9087-B42D854705D0}" presName="parallelogram5" presStyleLbl="alignNode1" presStyleIdx="67" presStyleCnt="70"/>
      <dgm:spPr/>
    </dgm:pt>
    <dgm:pt modelId="{FD7559FC-2A84-4B97-ADB4-ADEA8D96CD45}" type="pres">
      <dgm:prSet presAssocID="{BF56C2E3-FFB7-47BD-9087-B42D854705D0}" presName="parallelogram6" presStyleLbl="alignNode1" presStyleIdx="68" presStyleCnt="70"/>
      <dgm:spPr/>
    </dgm:pt>
    <dgm:pt modelId="{4AD0F001-312D-4D56-8FDE-96CE55B9C814}" type="pres">
      <dgm:prSet presAssocID="{BF56C2E3-FFB7-47BD-9087-B42D854705D0}" presName="parallelogram7" presStyleLbl="alignNode1" presStyleIdx="69" presStyleCnt="70"/>
      <dgm:spPr/>
    </dgm:pt>
  </dgm:ptLst>
  <dgm:cxnLst>
    <dgm:cxn modelId="{AC7EE008-4469-4B97-B131-8FA6A913BDD4}" srcId="{54CFCA8F-A336-471F-92F3-491CC82998CD}" destId="{FA138F02-9A62-4F2A-A10F-156B0961C622}" srcOrd="8" destOrd="0" parTransId="{645E8362-A053-484D-8F08-427CCF35D3B9}" sibTransId="{C872F6D2-D1A9-4BDA-8C1F-CAFED7418D58}"/>
    <dgm:cxn modelId="{16259229-7A26-439E-B7C8-9461316B3F24}" type="presOf" srcId="{BF56C2E3-FFB7-47BD-9087-B42D854705D0}" destId="{3B5DC518-A549-42A5-B143-A57F68FA6B17}" srcOrd="0" destOrd="0" presId="urn:microsoft.com/office/officeart/2008/layout/VerticalAccentList"/>
    <dgm:cxn modelId="{0DB1AF29-3416-4BFA-A1F2-555943A8C18B}" type="presOf" srcId="{60BD1F7A-C05C-439E-A44E-D481313B1F7D}" destId="{CA639F71-E3CE-434E-94D2-CA0268816795}" srcOrd="0" destOrd="0" presId="urn:microsoft.com/office/officeart/2008/layout/VerticalAccentList"/>
    <dgm:cxn modelId="{B6525F35-CA04-4607-8038-32FC3BA7DF20}" srcId="{54CFCA8F-A336-471F-92F3-491CC82998CD}" destId="{342212B2-C0C7-4B3E-8FBC-DC7AEF8F6606}" srcOrd="6" destOrd="0" parTransId="{DB75A97C-C57F-47FA-8E73-64C21514A642}" sibTransId="{E46927C4-1519-4C44-BD89-27EE0B8361F3}"/>
    <dgm:cxn modelId="{F26C0437-EFF5-4345-98F0-FA563A8C9186}" type="presOf" srcId="{439DC3F7-CB7F-4C0B-AF49-6214A94FF540}" destId="{93D2B1AB-DD7C-41D2-83D8-20CBF086C308}" srcOrd="0" destOrd="0" presId="urn:microsoft.com/office/officeart/2008/layout/VerticalAccentList"/>
    <dgm:cxn modelId="{2E763D65-84A9-4CDD-9DA8-4B73E09198E9}" type="presOf" srcId="{FA138F02-9A62-4F2A-A10F-156B0961C622}" destId="{94C63F19-0050-45C9-A8B5-23CE3B958F1C}" srcOrd="0" destOrd="0" presId="urn:microsoft.com/office/officeart/2008/layout/VerticalAccentList"/>
    <dgm:cxn modelId="{F986F86B-543A-4F64-9D7E-778FD6FD1323}" type="presOf" srcId="{3AE36497-2618-41C0-B0BE-88BF76131EFE}" destId="{7187BB25-E68E-4E42-9C2E-25081DB1556F}" srcOrd="0" destOrd="0" presId="urn:microsoft.com/office/officeart/2008/layout/VerticalAccentList"/>
    <dgm:cxn modelId="{99076F4D-22EF-481B-89C6-6FB206E7C05D}" type="presOf" srcId="{54CFCA8F-A336-471F-92F3-491CC82998CD}" destId="{2B87B0E5-D3BA-4B9B-9C03-6107735C58B6}" srcOrd="0" destOrd="0" presId="urn:microsoft.com/office/officeart/2008/layout/VerticalAccentList"/>
    <dgm:cxn modelId="{D3B1776D-606C-4BBA-AFF1-5623E53C1EE5}" srcId="{54CFCA8F-A336-471F-92F3-491CC82998CD}" destId="{439DC3F7-CB7F-4C0B-AF49-6214A94FF540}" srcOrd="4" destOrd="0" parTransId="{BAA21E85-070A-4B5A-9C4A-EF4AA40CF54E}" sibTransId="{00B0384A-9983-4073-B660-74EB07726524}"/>
    <dgm:cxn modelId="{D8859652-958D-478E-845A-1FBC9613CF5B}" srcId="{54CFCA8F-A336-471F-92F3-491CC82998CD}" destId="{5C9ADE20-07BE-4303-BD8F-B9658FC17E01}" srcOrd="7" destOrd="0" parTransId="{38DB26C4-D2FD-43A6-B681-3D8AF0D5C156}" sibTransId="{C1635E5D-1254-4D2F-A1C6-22305672E744}"/>
    <dgm:cxn modelId="{DBF37079-9C5A-40ED-9C69-93339C06D6CE}" srcId="{54CFCA8F-A336-471F-92F3-491CC82998CD}" destId="{3AE36497-2618-41C0-B0BE-88BF76131EFE}" srcOrd="5" destOrd="0" parTransId="{53F3DD8D-8239-43C7-A1BE-18A7C5499ACE}" sibTransId="{09F16111-794D-4621-BB00-26F417F1D6FC}"/>
    <dgm:cxn modelId="{588B198F-E1BA-42B8-AC57-1F786EFF41E4}" srcId="{54CFCA8F-A336-471F-92F3-491CC82998CD}" destId="{B8FC644A-EA16-47A0-9124-341D70B903A1}" srcOrd="3" destOrd="0" parTransId="{9C3E4920-3D81-42AE-9933-4F7C8162C434}" sibTransId="{98D720ED-C64A-4A72-8191-F05F3B18538B}"/>
    <dgm:cxn modelId="{E1A45797-276E-4F9D-AC61-402BDD8488C7}" type="presOf" srcId="{4BACA3F6-295C-4280-B961-EAEB27EF6C75}" destId="{D487FCA0-37B7-4C95-91C0-2012C96C2890}" srcOrd="0" destOrd="0" presId="urn:microsoft.com/office/officeart/2008/layout/VerticalAccentList"/>
    <dgm:cxn modelId="{607C0298-7898-44D4-A58F-F35ED213AEB9}" type="presOf" srcId="{B8FC644A-EA16-47A0-9124-341D70B903A1}" destId="{5882987C-F71E-470C-BA53-5AD0C64BF717}" srcOrd="0" destOrd="0" presId="urn:microsoft.com/office/officeart/2008/layout/VerticalAccentList"/>
    <dgm:cxn modelId="{3CB317A4-1A7E-40BE-BFAC-0977EFE2CA84}" type="presOf" srcId="{5C9ADE20-07BE-4303-BD8F-B9658FC17E01}" destId="{367F0AF1-1CBA-415D-A48C-58EAB63EB3C9}" srcOrd="0" destOrd="0" presId="urn:microsoft.com/office/officeart/2008/layout/VerticalAccentList"/>
    <dgm:cxn modelId="{DA54D2B0-0DE4-4814-9300-3C6360C682CD}" type="presOf" srcId="{342212B2-C0C7-4B3E-8FBC-DC7AEF8F6606}" destId="{30C45D5A-EB69-44F4-936C-F109A6ECB4DA}" srcOrd="0" destOrd="0" presId="urn:microsoft.com/office/officeart/2008/layout/VerticalAccentList"/>
    <dgm:cxn modelId="{257040B9-BF7C-40AB-95BB-FF9A8EBCF0BC}" srcId="{54CFCA8F-A336-471F-92F3-491CC82998CD}" destId="{337744C6-80D5-4FBE-AA2B-75974931C5C6}" srcOrd="1" destOrd="0" parTransId="{E3FBAC7A-2DF3-450E-AECC-70BF3DF22A40}" sibTransId="{5CCB3B51-57F2-4F96-9447-85E2079D99C0}"/>
    <dgm:cxn modelId="{9B7270E0-B810-4994-9621-40C969F048BF}" type="presOf" srcId="{337744C6-80D5-4FBE-AA2B-75974931C5C6}" destId="{5661B413-48C2-4825-9D18-48FAA55662D2}" srcOrd="0" destOrd="0" presId="urn:microsoft.com/office/officeart/2008/layout/VerticalAccentList"/>
    <dgm:cxn modelId="{DA8F62E4-9BE1-4623-A855-7799E052CBA0}" srcId="{54CFCA8F-A336-471F-92F3-491CC82998CD}" destId="{60BD1F7A-C05C-439E-A44E-D481313B1F7D}" srcOrd="0" destOrd="0" parTransId="{0EEB0BFC-ECF6-418D-A84D-F494350408DF}" sibTransId="{3B81AE24-DA38-4677-9CD0-73E4F7D264A4}"/>
    <dgm:cxn modelId="{C7477AE6-F318-4A92-9015-7DE652B0D219}" srcId="{54CFCA8F-A336-471F-92F3-491CC82998CD}" destId="{4BACA3F6-295C-4280-B961-EAEB27EF6C75}" srcOrd="2" destOrd="0" parTransId="{4C0405E7-939D-4B5E-A226-6B7BE469174E}" sibTransId="{5431A795-2B6D-47ED-AC1A-FE44399E7A71}"/>
    <dgm:cxn modelId="{51FE69EA-11DC-4F83-8D15-EDA3E1EBD5F0}" srcId="{54CFCA8F-A336-471F-92F3-491CC82998CD}" destId="{BF56C2E3-FFB7-47BD-9087-B42D854705D0}" srcOrd="9" destOrd="0" parTransId="{78A4CBEF-8CA3-4433-951F-A8C63D28C498}" sibTransId="{1D715585-DA0C-4094-9C04-F6D422078F20}"/>
    <dgm:cxn modelId="{DC1C5ACD-40C5-45CA-A733-0581BDB6F91B}" type="presParOf" srcId="{2B87B0E5-D3BA-4B9B-9C03-6107735C58B6}" destId="{08861A62-8376-4EEC-AD79-3F6062498118}" srcOrd="0" destOrd="0" presId="urn:microsoft.com/office/officeart/2008/layout/VerticalAccentList"/>
    <dgm:cxn modelId="{DE302D9F-9181-4C09-8D85-068FE760E193}" type="presParOf" srcId="{08861A62-8376-4EEC-AD79-3F6062498118}" destId="{CA639F71-E3CE-434E-94D2-CA0268816795}" srcOrd="0" destOrd="0" presId="urn:microsoft.com/office/officeart/2008/layout/VerticalAccentList"/>
    <dgm:cxn modelId="{F75FC0B8-D38E-42FC-A40D-B1C3AF0A2893}" type="presParOf" srcId="{2B87B0E5-D3BA-4B9B-9C03-6107735C58B6}" destId="{C379D10B-A358-44FD-95DC-89FC47398C46}" srcOrd="1" destOrd="0" presId="urn:microsoft.com/office/officeart/2008/layout/VerticalAccentList"/>
    <dgm:cxn modelId="{5F542ED3-7685-49E2-BE58-6F2DD7954AF6}" type="presParOf" srcId="{C379D10B-A358-44FD-95DC-89FC47398C46}" destId="{F6B04AC3-290E-49EB-99C6-BB0594FA9509}" srcOrd="0" destOrd="0" presId="urn:microsoft.com/office/officeart/2008/layout/VerticalAccentList"/>
    <dgm:cxn modelId="{D01E616A-C994-4BB0-87A6-6A1510E8B626}" type="presParOf" srcId="{C379D10B-A358-44FD-95DC-89FC47398C46}" destId="{B9A8C3D9-7CB9-4754-BF38-78A60E12C7F4}" srcOrd="1" destOrd="0" presId="urn:microsoft.com/office/officeart/2008/layout/VerticalAccentList"/>
    <dgm:cxn modelId="{EBDBF46B-58F5-4FE1-98D0-4FEA40A763C8}" type="presParOf" srcId="{C379D10B-A358-44FD-95DC-89FC47398C46}" destId="{A7E84363-71B4-4249-8A92-38A225BBAD21}" srcOrd="2" destOrd="0" presId="urn:microsoft.com/office/officeart/2008/layout/VerticalAccentList"/>
    <dgm:cxn modelId="{BBF607DF-D5A7-4A91-A710-745ED8C499A3}" type="presParOf" srcId="{C379D10B-A358-44FD-95DC-89FC47398C46}" destId="{8293CE5B-0137-4A9C-9D8C-A8461256739D}" srcOrd="3" destOrd="0" presId="urn:microsoft.com/office/officeart/2008/layout/VerticalAccentList"/>
    <dgm:cxn modelId="{2BD38194-C539-4BBF-B8F9-1D674C2739B7}" type="presParOf" srcId="{C379D10B-A358-44FD-95DC-89FC47398C46}" destId="{3377331F-0D9C-42E1-B872-E47A116D2ACF}" srcOrd="4" destOrd="0" presId="urn:microsoft.com/office/officeart/2008/layout/VerticalAccentList"/>
    <dgm:cxn modelId="{1244D4BC-DC90-4FEA-8133-2DC8CE7E4472}" type="presParOf" srcId="{C379D10B-A358-44FD-95DC-89FC47398C46}" destId="{33ED2F81-8BD9-4A7F-9536-D4D869CDD715}" srcOrd="5" destOrd="0" presId="urn:microsoft.com/office/officeart/2008/layout/VerticalAccentList"/>
    <dgm:cxn modelId="{11A564B5-6B55-4DBC-9A8A-D86B933FBF96}" type="presParOf" srcId="{C379D10B-A358-44FD-95DC-89FC47398C46}" destId="{F728B4DA-F8B9-4296-9DAF-F7DDA4BD2F0B}" srcOrd="6" destOrd="0" presId="urn:microsoft.com/office/officeart/2008/layout/VerticalAccentList"/>
    <dgm:cxn modelId="{F97C3D96-8716-4C3D-8D98-AF4981B002E9}" type="presParOf" srcId="{2B87B0E5-D3BA-4B9B-9C03-6107735C58B6}" destId="{EA8E4525-77F4-411E-93FF-A3AB80539F80}" srcOrd="2" destOrd="0" presId="urn:microsoft.com/office/officeart/2008/layout/VerticalAccentList"/>
    <dgm:cxn modelId="{EF3F8004-060F-40D3-970D-8F1BECE9EDBA}" type="presParOf" srcId="{2B87B0E5-D3BA-4B9B-9C03-6107735C58B6}" destId="{40F70B35-3D62-40B8-A67A-5142526EA312}" srcOrd="3" destOrd="0" presId="urn:microsoft.com/office/officeart/2008/layout/VerticalAccentList"/>
    <dgm:cxn modelId="{648EE6DF-11AF-4E95-B4E9-37179970C793}" type="presParOf" srcId="{40F70B35-3D62-40B8-A67A-5142526EA312}" destId="{5661B413-48C2-4825-9D18-48FAA55662D2}" srcOrd="0" destOrd="0" presId="urn:microsoft.com/office/officeart/2008/layout/VerticalAccentList"/>
    <dgm:cxn modelId="{E405352D-7445-4078-B122-A1673484FF85}" type="presParOf" srcId="{2B87B0E5-D3BA-4B9B-9C03-6107735C58B6}" destId="{564A03E6-4E86-48DE-8C27-1693A268ECAB}" srcOrd="4" destOrd="0" presId="urn:microsoft.com/office/officeart/2008/layout/VerticalAccentList"/>
    <dgm:cxn modelId="{7576368D-28A7-434C-819E-888D052192A8}" type="presParOf" srcId="{564A03E6-4E86-48DE-8C27-1693A268ECAB}" destId="{DD617744-8452-48B8-AF0F-E8E21656302F}" srcOrd="0" destOrd="0" presId="urn:microsoft.com/office/officeart/2008/layout/VerticalAccentList"/>
    <dgm:cxn modelId="{12CA3EA5-4711-43AB-9B8C-85CCE3959B08}" type="presParOf" srcId="{564A03E6-4E86-48DE-8C27-1693A268ECAB}" destId="{0F59569F-8F4E-496B-AAD6-95C92E6DA36D}" srcOrd="1" destOrd="0" presId="urn:microsoft.com/office/officeart/2008/layout/VerticalAccentList"/>
    <dgm:cxn modelId="{E7262384-853E-4542-B8CA-624349DE160D}" type="presParOf" srcId="{564A03E6-4E86-48DE-8C27-1693A268ECAB}" destId="{23D16E79-A840-44A0-BADB-F3BDCD0CD9E0}" srcOrd="2" destOrd="0" presId="urn:microsoft.com/office/officeart/2008/layout/VerticalAccentList"/>
    <dgm:cxn modelId="{783B3F58-ABE3-4B9E-9CB0-BC5CCEC95876}" type="presParOf" srcId="{564A03E6-4E86-48DE-8C27-1693A268ECAB}" destId="{E28C1744-D95C-4F93-ACC9-8783F2903BBD}" srcOrd="3" destOrd="0" presId="urn:microsoft.com/office/officeart/2008/layout/VerticalAccentList"/>
    <dgm:cxn modelId="{FE68BBE8-04B6-4308-BE5D-AAE1DBFD3065}" type="presParOf" srcId="{564A03E6-4E86-48DE-8C27-1693A268ECAB}" destId="{5BB4F264-5EC5-4BA5-B9D6-AD8C066B4BE1}" srcOrd="4" destOrd="0" presId="urn:microsoft.com/office/officeart/2008/layout/VerticalAccentList"/>
    <dgm:cxn modelId="{714D5262-697F-46B8-9777-7A9B2179FD35}" type="presParOf" srcId="{564A03E6-4E86-48DE-8C27-1693A268ECAB}" destId="{28FDD427-294E-4C97-A5D0-F30195BF1B91}" srcOrd="5" destOrd="0" presId="urn:microsoft.com/office/officeart/2008/layout/VerticalAccentList"/>
    <dgm:cxn modelId="{B16A1EFD-0A0F-4C26-88A9-4BD8FBC033F1}" type="presParOf" srcId="{564A03E6-4E86-48DE-8C27-1693A268ECAB}" destId="{F0B9551A-4147-4886-AC5C-E92D7F0BD8B7}" srcOrd="6" destOrd="0" presId="urn:microsoft.com/office/officeart/2008/layout/VerticalAccentList"/>
    <dgm:cxn modelId="{D31851DD-9554-41F6-9B76-A29D8D5D027A}" type="presParOf" srcId="{2B87B0E5-D3BA-4B9B-9C03-6107735C58B6}" destId="{3AD7D02C-2E43-4484-9C8D-D6A0A7A3B251}" srcOrd="5" destOrd="0" presId="urn:microsoft.com/office/officeart/2008/layout/VerticalAccentList"/>
    <dgm:cxn modelId="{62F80242-42AA-4DDA-A4EA-C0ECAE5BAE69}" type="presParOf" srcId="{2B87B0E5-D3BA-4B9B-9C03-6107735C58B6}" destId="{F7BC346E-1FEE-460B-9129-3A84146E4C45}" srcOrd="6" destOrd="0" presId="urn:microsoft.com/office/officeart/2008/layout/VerticalAccentList"/>
    <dgm:cxn modelId="{EFCDF6A9-1BB8-42AD-A7D5-41884538BD3B}" type="presParOf" srcId="{F7BC346E-1FEE-460B-9129-3A84146E4C45}" destId="{D487FCA0-37B7-4C95-91C0-2012C96C2890}" srcOrd="0" destOrd="0" presId="urn:microsoft.com/office/officeart/2008/layout/VerticalAccentList"/>
    <dgm:cxn modelId="{E9C10376-DDE3-468B-8F0B-D50425E0F2D6}" type="presParOf" srcId="{2B87B0E5-D3BA-4B9B-9C03-6107735C58B6}" destId="{988FF7F5-CF64-4741-84D3-044E5D12044B}" srcOrd="7" destOrd="0" presId="urn:microsoft.com/office/officeart/2008/layout/VerticalAccentList"/>
    <dgm:cxn modelId="{2E2BA0E9-ECCA-4BC0-B0D8-F5FFE3E28BD0}" type="presParOf" srcId="{988FF7F5-CF64-4741-84D3-044E5D12044B}" destId="{335F4D9D-0C23-4C15-9518-97BFF936CB1B}" srcOrd="0" destOrd="0" presId="urn:microsoft.com/office/officeart/2008/layout/VerticalAccentList"/>
    <dgm:cxn modelId="{6ED69D74-0E19-4057-B093-496CFF93D8ED}" type="presParOf" srcId="{988FF7F5-CF64-4741-84D3-044E5D12044B}" destId="{810DC0E0-CE06-47B5-A1CF-AF5537FE2FE6}" srcOrd="1" destOrd="0" presId="urn:microsoft.com/office/officeart/2008/layout/VerticalAccentList"/>
    <dgm:cxn modelId="{F66C3D06-7664-4E24-A30F-D318AB776CD7}" type="presParOf" srcId="{988FF7F5-CF64-4741-84D3-044E5D12044B}" destId="{4E491B29-6CCA-4B1B-ABB6-D9A4638561A8}" srcOrd="2" destOrd="0" presId="urn:microsoft.com/office/officeart/2008/layout/VerticalAccentList"/>
    <dgm:cxn modelId="{8E133EB4-125D-4308-870C-591F8C828350}" type="presParOf" srcId="{988FF7F5-CF64-4741-84D3-044E5D12044B}" destId="{C82EB24E-4B38-4DB1-B772-7A8384C0326A}" srcOrd="3" destOrd="0" presId="urn:microsoft.com/office/officeart/2008/layout/VerticalAccentList"/>
    <dgm:cxn modelId="{E8D2CF4A-C19B-47A9-8AB4-DC68BB14BE75}" type="presParOf" srcId="{988FF7F5-CF64-4741-84D3-044E5D12044B}" destId="{DD6912FF-348C-4810-8678-189A7DC37162}" srcOrd="4" destOrd="0" presId="urn:microsoft.com/office/officeart/2008/layout/VerticalAccentList"/>
    <dgm:cxn modelId="{5FC8F11B-C7F0-4005-94A3-B802AC6B5C9A}" type="presParOf" srcId="{988FF7F5-CF64-4741-84D3-044E5D12044B}" destId="{5EC8FDAA-6DD8-4F7F-AD9B-82128163CD66}" srcOrd="5" destOrd="0" presId="urn:microsoft.com/office/officeart/2008/layout/VerticalAccentList"/>
    <dgm:cxn modelId="{302EA7DE-06F4-40D6-BDE1-429C57D81C1B}" type="presParOf" srcId="{988FF7F5-CF64-4741-84D3-044E5D12044B}" destId="{2E3DF799-4090-4725-86D8-CC2D2D4F9ADC}" srcOrd="6" destOrd="0" presId="urn:microsoft.com/office/officeart/2008/layout/VerticalAccentList"/>
    <dgm:cxn modelId="{A7EDC3BA-E9F1-48D7-8913-B9378C120465}" type="presParOf" srcId="{2B87B0E5-D3BA-4B9B-9C03-6107735C58B6}" destId="{47D675AC-311B-41BA-BEA9-D0AD8C6570BD}" srcOrd="8" destOrd="0" presId="urn:microsoft.com/office/officeart/2008/layout/VerticalAccentList"/>
    <dgm:cxn modelId="{D936B8CB-2C38-49AA-9AA7-94473878D08E}" type="presParOf" srcId="{2B87B0E5-D3BA-4B9B-9C03-6107735C58B6}" destId="{7490D85E-E37C-4D7B-BA73-11E4919DFA36}" srcOrd="9" destOrd="0" presId="urn:microsoft.com/office/officeart/2008/layout/VerticalAccentList"/>
    <dgm:cxn modelId="{227BDA90-6DA4-4EE3-B2FD-8997BEE1FC43}" type="presParOf" srcId="{7490D85E-E37C-4D7B-BA73-11E4919DFA36}" destId="{5882987C-F71E-470C-BA53-5AD0C64BF717}" srcOrd="0" destOrd="0" presId="urn:microsoft.com/office/officeart/2008/layout/VerticalAccentList"/>
    <dgm:cxn modelId="{F9DA6FAD-A2AA-4626-A413-00AFEE220B52}" type="presParOf" srcId="{2B87B0E5-D3BA-4B9B-9C03-6107735C58B6}" destId="{515BD267-DC90-4E80-B076-8984CD4C378E}" srcOrd="10" destOrd="0" presId="urn:microsoft.com/office/officeart/2008/layout/VerticalAccentList"/>
    <dgm:cxn modelId="{233A1647-9E8A-4601-9B7A-7C7388AE2F29}" type="presParOf" srcId="{515BD267-DC90-4E80-B076-8984CD4C378E}" destId="{6114311C-6B69-40E2-8579-0266B8D52F09}" srcOrd="0" destOrd="0" presId="urn:microsoft.com/office/officeart/2008/layout/VerticalAccentList"/>
    <dgm:cxn modelId="{EF6E0922-D397-4AE8-8B02-29BA76AB2F79}" type="presParOf" srcId="{515BD267-DC90-4E80-B076-8984CD4C378E}" destId="{7BD8FC64-E310-4B3E-B32D-7D6EEF131543}" srcOrd="1" destOrd="0" presId="urn:microsoft.com/office/officeart/2008/layout/VerticalAccentList"/>
    <dgm:cxn modelId="{94C0D2EA-DA65-4071-8625-1669F2FAE808}" type="presParOf" srcId="{515BD267-DC90-4E80-B076-8984CD4C378E}" destId="{D3B2C0C0-B54D-4269-9E4E-328F6FE3B54B}" srcOrd="2" destOrd="0" presId="urn:microsoft.com/office/officeart/2008/layout/VerticalAccentList"/>
    <dgm:cxn modelId="{5F6AB816-1324-40F5-AD49-CF6BFDBBE1F6}" type="presParOf" srcId="{515BD267-DC90-4E80-B076-8984CD4C378E}" destId="{12857ED4-A77D-4F19-9F5A-CFAC27135824}" srcOrd="3" destOrd="0" presId="urn:microsoft.com/office/officeart/2008/layout/VerticalAccentList"/>
    <dgm:cxn modelId="{12689D8F-63BD-4DBB-AA44-D7C65EC43C37}" type="presParOf" srcId="{515BD267-DC90-4E80-B076-8984CD4C378E}" destId="{D7C09920-8B56-4FDC-B548-8A921896BA04}" srcOrd="4" destOrd="0" presId="urn:microsoft.com/office/officeart/2008/layout/VerticalAccentList"/>
    <dgm:cxn modelId="{02762B84-A35B-4689-B748-6358B6B52545}" type="presParOf" srcId="{515BD267-DC90-4E80-B076-8984CD4C378E}" destId="{2F0F952E-E791-4C59-8213-045D138B5C10}" srcOrd="5" destOrd="0" presId="urn:microsoft.com/office/officeart/2008/layout/VerticalAccentList"/>
    <dgm:cxn modelId="{92E071E1-69CC-4842-95D9-2596D101A941}" type="presParOf" srcId="{515BD267-DC90-4E80-B076-8984CD4C378E}" destId="{30A8929B-9609-4309-82FA-EF75C58D3299}" srcOrd="6" destOrd="0" presId="urn:microsoft.com/office/officeart/2008/layout/VerticalAccentList"/>
    <dgm:cxn modelId="{6F8F3CB5-8D39-41E1-9CE6-14C3350F9128}" type="presParOf" srcId="{2B87B0E5-D3BA-4B9B-9C03-6107735C58B6}" destId="{C996118F-DE8A-444A-ADA3-4900B0D9AE08}" srcOrd="11" destOrd="0" presId="urn:microsoft.com/office/officeart/2008/layout/VerticalAccentList"/>
    <dgm:cxn modelId="{781D8CF5-4A03-4DD0-A8D3-D18B0383782C}" type="presParOf" srcId="{2B87B0E5-D3BA-4B9B-9C03-6107735C58B6}" destId="{3D9D7DE8-9660-4F30-9128-D3DACDDA85F3}" srcOrd="12" destOrd="0" presId="urn:microsoft.com/office/officeart/2008/layout/VerticalAccentList"/>
    <dgm:cxn modelId="{AEB9E69F-DD7C-43A2-A2A1-495E38F94896}" type="presParOf" srcId="{3D9D7DE8-9660-4F30-9128-D3DACDDA85F3}" destId="{93D2B1AB-DD7C-41D2-83D8-20CBF086C308}" srcOrd="0" destOrd="0" presId="urn:microsoft.com/office/officeart/2008/layout/VerticalAccentList"/>
    <dgm:cxn modelId="{4E59D9C5-242B-4D63-B700-6FC244AB8634}" type="presParOf" srcId="{2B87B0E5-D3BA-4B9B-9C03-6107735C58B6}" destId="{D0633425-F043-43E1-8B56-4A76F7C82036}" srcOrd="13" destOrd="0" presId="urn:microsoft.com/office/officeart/2008/layout/VerticalAccentList"/>
    <dgm:cxn modelId="{6DC6EAEA-3FE7-4FB9-A135-B3D9AEB5DB71}" type="presParOf" srcId="{D0633425-F043-43E1-8B56-4A76F7C82036}" destId="{B0CCF1D4-111F-4D2B-BE83-8FC9547A8A17}" srcOrd="0" destOrd="0" presId="urn:microsoft.com/office/officeart/2008/layout/VerticalAccentList"/>
    <dgm:cxn modelId="{F46C8DEA-4F71-4AF8-9065-BAC3C3C88D4B}" type="presParOf" srcId="{D0633425-F043-43E1-8B56-4A76F7C82036}" destId="{5BA3D893-1672-4828-9095-C53429F89F6D}" srcOrd="1" destOrd="0" presId="urn:microsoft.com/office/officeart/2008/layout/VerticalAccentList"/>
    <dgm:cxn modelId="{8F4E1AB8-B620-4C97-AD72-7AE102B8A1EF}" type="presParOf" srcId="{D0633425-F043-43E1-8B56-4A76F7C82036}" destId="{2C887910-E8A4-459E-A2F0-30B9CFC195DE}" srcOrd="2" destOrd="0" presId="urn:microsoft.com/office/officeart/2008/layout/VerticalAccentList"/>
    <dgm:cxn modelId="{1FB08301-01E8-4ED2-B6FE-1310D074322B}" type="presParOf" srcId="{D0633425-F043-43E1-8B56-4A76F7C82036}" destId="{11C53046-9A8A-4D52-8624-09DDE180B6A8}" srcOrd="3" destOrd="0" presId="urn:microsoft.com/office/officeart/2008/layout/VerticalAccentList"/>
    <dgm:cxn modelId="{29D23468-CA93-45CA-A701-377D32F315EE}" type="presParOf" srcId="{D0633425-F043-43E1-8B56-4A76F7C82036}" destId="{F82E3E69-28B0-403B-B548-F56357F909C5}" srcOrd="4" destOrd="0" presId="urn:microsoft.com/office/officeart/2008/layout/VerticalAccentList"/>
    <dgm:cxn modelId="{543B0781-9CE3-44E6-BD3A-217BCE1631EE}" type="presParOf" srcId="{D0633425-F043-43E1-8B56-4A76F7C82036}" destId="{32A9AAB4-8E16-4A9D-9ECE-C8C1E52F88A8}" srcOrd="5" destOrd="0" presId="urn:microsoft.com/office/officeart/2008/layout/VerticalAccentList"/>
    <dgm:cxn modelId="{EB3F11D0-ADB0-4CF6-A91E-08FECACD4CAC}" type="presParOf" srcId="{D0633425-F043-43E1-8B56-4A76F7C82036}" destId="{D958B481-20BD-499A-B956-A6E6240C301B}" srcOrd="6" destOrd="0" presId="urn:microsoft.com/office/officeart/2008/layout/VerticalAccentList"/>
    <dgm:cxn modelId="{D6BDC931-32FE-4791-A585-5B7B825AF599}" type="presParOf" srcId="{2B87B0E5-D3BA-4B9B-9C03-6107735C58B6}" destId="{BED6226F-C2D8-48E0-946E-BF137246E834}" srcOrd="14" destOrd="0" presId="urn:microsoft.com/office/officeart/2008/layout/VerticalAccentList"/>
    <dgm:cxn modelId="{19ACB1B1-0A35-4831-9380-E7F403D4E4D1}" type="presParOf" srcId="{2B87B0E5-D3BA-4B9B-9C03-6107735C58B6}" destId="{5327639B-D2D3-4557-8BC5-FEB45010DB0C}" srcOrd="15" destOrd="0" presId="urn:microsoft.com/office/officeart/2008/layout/VerticalAccentList"/>
    <dgm:cxn modelId="{000BFE34-925D-48BB-8BF8-3DD39DEA14F1}" type="presParOf" srcId="{5327639B-D2D3-4557-8BC5-FEB45010DB0C}" destId="{7187BB25-E68E-4E42-9C2E-25081DB1556F}" srcOrd="0" destOrd="0" presId="urn:microsoft.com/office/officeart/2008/layout/VerticalAccentList"/>
    <dgm:cxn modelId="{75EA857F-817E-4698-A6F3-1B7103D84E19}" type="presParOf" srcId="{2B87B0E5-D3BA-4B9B-9C03-6107735C58B6}" destId="{81E12056-990B-4804-89E1-02D0DADE16B1}" srcOrd="16" destOrd="0" presId="urn:microsoft.com/office/officeart/2008/layout/VerticalAccentList"/>
    <dgm:cxn modelId="{FD461EE7-5376-4601-AA24-72B37872EF8B}" type="presParOf" srcId="{81E12056-990B-4804-89E1-02D0DADE16B1}" destId="{B5611A41-7BC2-4B3A-B2B5-CC03CDBC2188}" srcOrd="0" destOrd="0" presId="urn:microsoft.com/office/officeart/2008/layout/VerticalAccentList"/>
    <dgm:cxn modelId="{418C613B-7348-43D8-BAD7-FA55C571CA3F}" type="presParOf" srcId="{81E12056-990B-4804-89E1-02D0DADE16B1}" destId="{ED0E2BF8-A286-4599-9763-D59501CBA569}" srcOrd="1" destOrd="0" presId="urn:microsoft.com/office/officeart/2008/layout/VerticalAccentList"/>
    <dgm:cxn modelId="{5E25AA86-104F-4C9F-9763-E90677B1A3BC}" type="presParOf" srcId="{81E12056-990B-4804-89E1-02D0DADE16B1}" destId="{BFBC981C-642E-4BDA-B495-8940A3097799}" srcOrd="2" destOrd="0" presId="urn:microsoft.com/office/officeart/2008/layout/VerticalAccentList"/>
    <dgm:cxn modelId="{EDC42EBD-B3B5-4A7E-83CA-80BAFFBFDFC4}" type="presParOf" srcId="{81E12056-990B-4804-89E1-02D0DADE16B1}" destId="{C29609E1-EE45-42C3-83AB-C7B71BECA4A9}" srcOrd="3" destOrd="0" presId="urn:microsoft.com/office/officeart/2008/layout/VerticalAccentList"/>
    <dgm:cxn modelId="{66B3F5EE-8A7F-4BC0-9D00-5856503589B9}" type="presParOf" srcId="{81E12056-990B-4804-89E1-02D0DADE16B1}" destId="{3710906F-A3B7-456E-9E01-020837D86C23}" srcOrd="4" destOrd="0" presId="urn:microsoft.com/office/officeart/2008/layout/VerticalAccentList"/>
    <dgm:cxn modelId="{B31427A1-760D-449F-801F-A44F161D7A3C}" type="presParOf" srcId="{81E12056-990B-4804-89E1-02D0DADE16B1}" destId="{99B2FD40-FB2F-4AD3-9BB8-806CCD403E8E}" srcOrd="5" destOrd="0" presId="urn:microsoft.com/office/officeart/2008/layout/VerticalAccentList"/>
    <dgm:cxn modelId="{E53B2B55-0410-490C-A0FF-7BC8C2F0087D}" type="presParOf" srcId="{81E12056-990B-4804-89E1-02D0DADE16B1}" destId="{F71D5BDC-D1C5-4075-8541-CB5301F21162}" srcOrd="6" destOrd="0" presId="urn:microsoft.com/office/officeart/2008/layout/VerticalAccentList"/>
    <dgm:cxn modelId="{B16CEC5C-F766-4A3F-B7D4-8A9B2952C89F}" type="presParOf" srcId="{2B87B0E5-D3BA-4B9B-9C03-6107735C58B6}" destId="{F02EF7FD-4153-433E-873E-3B8B465A8076}" srcOrd="17" destOrd="0" presId="urn:microsoft.com/office/officeart/2008/layout/VerticalAccentList"/>
    <dgm:cxn modelId="{B9B4C83B-8BD3-48F8-8C29-596A4B621E47}" type="presParOf" srcId="{2B87B0E5-D3BA-4B9B-9C03-6107735C58B6}" destId="{3259B368-02F2-4F22-AF1D-F4033FBC90A0}" srcOrd="18" destOrd="0" presId="urn:microsoft.com/office/officeart/2008/layout/VerticalAccentList"/>
    <dgm:cxn modelId="{9D3F80E9-5799-4156-87A3-B5FAC91A6F89}" type="presParOf" srcId="{3259B368-02F2-4F22-AF1D-F4033FBC90A0}" destId="{30C45D5A-EB69-44F4-936C-F109A6ECB4DA}" srcOrd="0" destOrd="0" presId="urn:microsoft.com/office/officeart/2008/layout/VerticalAccentList"/>
    <dgm:cxn modelId="{88F8FA64-1CAB-4345-9CDC-060AE80B5DB5}" type="presParOf" srcId="{2B87B0E5-D3BA-4B9B-9C03-6107735C58B6}" destId="{57D33C08-6941-42E1-8CAE-34C90FB9A973}" srcOrd="19" destOrd="0" presId="urn:microsoft.com/office/officeart/2008/layout/VerticalAccentList"/>
    <dgm:cxn modelId="{A51B7EFA-5EC0-4497-9941-D07FE66149B5}" type="presParOf" srcId="{57D33C08-6941-42E1-8CAE-34C90FB9A973}" destId="{0FB6B3C2-08C4-43FA-8EA7-D9604149825E}" srcOrd="0" destOrd="0" presId="urn:microsoft.com/office/officeart/2008/layout/VerticalAccentList"/>
    <dgm:cxn modelId="{80FF52FE-CFA9-4F3B-A994-1170B796C5E1}" type="presParOf" srcId="{57D33C08-6941-42E1-8CAE-34C90FB9A973}" destId="{DCEF08AB-1E19-4023-B44E-7DCB8B36308A}" srcOrd="1" destOrd="0" presId="urn:microsoft.com/office/officeart/2008/layout/VerticalAccentList"/>
    <dgm:cxn modelId="{FED08D9B-C8D5-4BD5-B034-D9696044028B}" type="presParOf" srcId="{57D33C08-6941-42E1-8CAE-34C90FB9A973}" destId="{76763466-4E83-45F6-883D-CDA372D0798E}" srcOrd="2" destOrd="0" presId="urn:microsoft.com/office/officeart/2008/layout/VerticalAccentList"/>
    <dgm:cxn modelId="{9E381D38-7FB0-440F-8599-7F38709C80ED}" type="presParOf" srcId="{57D33C08-6941-42E1-8CAE-34C90FB9A973}" destId="{DB66D057-04D7-430F-A927-D5079D5C313F}" srcOrd="3" destOrd="0" presId="urn:microsoft.com/office/officeart/2008/layout/VerticalAccentList"/>
    <dgm:cxn modelId="{93A7672C-09C4-4B65-AACE-E4FF9C287393}" type="presParOf" srcId="{57D33C08-6941-42E1-8CAE-34C90FB9A973}" destId="{1DC8F878-6B7E-45B2-9625-5F031CDA3B21}" srcOrd="4" destOrd="0" presId="urn:microsoft.com/office/officeart/2008/layout/VerticalAccentList"/>
    <dgm:cxn modelId="{855BBAE2-B39F-4068-A027-46FB4EB86643}" type="presParOf" srcId="{57D33C08-6941-42E1-8CAE-34C90FB9A973}" destId="{3A70C30E-FA5F-46AE-8F5B-8169CB219D4A}" srcOrd="5" destOrd="0" presId="urn:microsoft.com/office/officeart/2008/layout/VerticalAccentList"/>
    <dgm:cxn modelId="{D3671097-4AC3-4572-BEA8-F7BC1011E2E6}" type="presParOf" srcId="{57D33C08-6941-42E1-8CAE-34C90FB9A973}" destId="{BDC0778D-ADB0-45DC-87C2-3E2D704E40C9}" srcOrd="6" destOrd="0" presId="urn:microsoft.com/office/officeart/2008/layout/VerticalAccentList"/>
    <dgm:cxn modelId="{21ED3BA1-4962-4412-A2CC-EF24D6475BE0}" type="presParOf" srcId="{2B87B0E5-D3BA-4B9B-9C03-6107735C58B6}" destId="{8881BEA7-48CD-4057-A95C-33C841AF9BF0}" srcOrd="20" destOrd="0" presId="urn:microsoft.com/office/officeart/2008/layout/VerticalAccentList"/>
    <dgm:cxn modelId="{3F9B4E4F-3C62-40D2-B10E-6856034B99A2}" type="presParOf" srcId="{2B87B0E5-D3BA-4B9B-9C03-6107735C58B6}" destId="{5F8B0C59-5C6A-4A6A-8392-B861EBC3FC0A}" srcOrd="21" destOrd="0" presId="urn:microsoft.com/office/officeart/2008/layout/VerticalAccentList"/>
    <dgm:cxn modelId="{DD95E656-EB70-4FCA-ABA8-35ABAC10EB7D}" type="presParOf" srcId="{5F8B0C59-5C6A-4A6A-8392-B861EBC3FC0A}" destId="{367F0AF1-1CBA-415D-A48C-58EAB63EB3C9}" srcOrd="0" destOrd="0" presId="urn:microsoft.com/office/officeart/2008/layout/VerticalAccentList"/>
    <dgm:cxn modelId="{416217C4-C27B-48CF-B234-E7E227C61F9D}" type="presParOf" srcId="{2B87B0E5-D3BA-4B9B-9C03-6107735C58B6}" destId="{3A647C95-EBA7-4E16-A931-2AFFC51EEF19}" srcOrd="22" destOrd="0" presId="urn:microsoft.com/office/officeart/2008/layout/VerticalAccentList"/>
    <dgm:cxn modelId="{2E659CFE-20DE-4B1B-9AD0-CA902C11BC1A}" type="presParOf" srcId="{3A647C95-EBA7-4E16-A931-2AFFC51EEF19}" destId="{2E50E7BD-EF52-4C9E-BE48-09BECF430772}" srcOrd="0" destOrd="0" presId="urn:microsoft.com/office/officeart/2008/layout/VerticalAccentList"/>
    <dgm:cxn modelId="{F3A69637-8542-482F-ACD3-E101C018864A}" type="presParOf" srcId="{3A647C95-EBA7-4E16-A931-2AFFC51EEF19}" destId="{A5976F7F-5F8D-4709-A0AE-04BBAB840CEF}" srcOrd="1" destOrd="0" presId="urn:microsoft.com/office/officeart/2008/layout/VerticalAccentList"/>
    <dgm:cxn modelId="{69F4CB5E-B98D-413F-9764-E980D0AF1CF7}" type="presParOf" srcId="{3A647C95-EBA7-4E16-A931-2AFFC51EEF19}" destId="{8DAA768E-DB9A-47F6-A888-EA31026BCE66}" srcOrd="2" destOrd="0" presId="urn:microsoft.com/office/officeart/2008/layout/VerticalAccentList"/>
    <dgm:cxn modelId="{AD2EB599-32DD-4857-A61F-565703B31754}" type="presParOf" srcId="{3A647C95-EBA7-4E16-A931-2AFFC51EEF19}" destId="{AA633114-252A-4046-AAF5-E6DBECFF982F}" srcOrd="3" destOrd="0" presId="urn:microsoft.com/office/officeart/2008/layout/VerticalAccentList"/>
    <dgm:cxn modelId="{21C6305F-C91D-417B-9EE7-68FDF57CDD91}" type="presParOf" srcId="{3A647C95-EBA7-4E16-A931-2AFFC51EEF19}" destId="{E333D4A0-2078-4905-BA42-93BE80532FD6}" srcOrd="4" destOrd="0" presId="urn:microsoft.com/office/officeart/2008/layout/VerticalAccentList"/>
    <dgm:cxn modelId="{171CA863-0767-4C9D-A048-5DFDB8C3123C}" type="presParOf" srcId="{3A647C95-EBA7-4E16-A931-2AFFC51EEF19}" destId="{B4D49729-AEB4-49C8-AFCE-5F2CE76B2BD1}" srcOrd="5" destOrd="0" presId="urn:microsoft.com/office/officeart/2008/layout/VerticalAccentList"/>
    <dgm:cxn modelId="{D6D4B6F2-9DEC-4DD0-BA10-258297C30D8A}" type="presParOf" srcId="{3A647C95-EBA7-4E16-A931-2AFFC51EEF19}" destId="{73BC1F83-642A-47CE-B454-FB7466F8D545}" srcOrd="6" destOrd="0" presId="urn:microsoft.com/office/officeart/2008/layout/VerticalAccentList"/>
    <dgm:cxn modelId="{69A0B049-1765-451B-9193-40954BE66857}" type="presParOf" srcId="{2B87B0E5-D3BA-4B9B-9C03-6107735C58B6}" destId="{1E93CC02-797B-498C-B5D8-0301EB10BE94}" srcOrd="23" destOrd="0" presId="urn:microsoft.com/office/officeart/2008/layout/VerticalAccentList"/>
    <dgm:cxn modelId="{41590E18-4580-4048-809E-1DA948CCC8E9}" type="presParOf" srcId="{2B87B0E5-D3BA-4B9B-9C03-6107735C58B6}" destId="{55F0BC56-5A52-4360-AC26-E8CFC15778F7}" srcOrd="24" destOrd="0" presId="urn:microsoft.com/office/officeart/2008/layout/VerticalAccentList"/>
    <dgm:cxn modelId="{2CEB21CD-9F09-4086-B173-35064938652C}" type="presParOf" srcId="{55F0BC56-5A52-4360-AC26-E8CFC15778F7}" destId="{94C63F19-0050-45C9-A8B5-23CE3B958F1C}" srcOrd="0" destOrd="0" presId="urn:microsoft.com/office/officeart/2008/layout/VerticalAccentList"/>
    <dgm:cxn modelId="{038E2BBB-BFE8-4D14-AE7B-CF0768F591BF}" type="presParOf" srcId="{2B87B0E5-D3BA-4B9B-9C03-6107735C58B6}" destId="{E74E97B0-4DBE-4B69-9734-AFA57F0533C9}" srcOrd="25" destOrd="0" presId="urn:microsoft.com/office/officeart/2008/layout/VerticalAccentList"/>
    <dgm:cxn modelId="{B0C0F02E-92E7-4A6F-898D-200907F0799A}" type="presParOf" srcId="{E74E97B0-4DBE-4B69-9734-AFA57F0533C9}" destId="{9573F809-A294-4987-8059-47982D0A8AD2}" srcOrd="0" destOrd="0" presId="urn:microsoft.com/office/officeart/2008/layout/VerticalAccentList"/>
    <dgm:cxn modelId="{55AB0BBB-FA88-43FD-9A1C-559D0385694B}" type="presParOf" srcId="{E74E97B0-4DBE-4B69-9734-AFA57F0533C9}" destId="{493AB109-977A-44A3-AFB8-D6C3893A3E36}" srcOrd="1" destOrd="0" presId="urn:microsoft.com/office/officeart/2008/layout/VerticalAccentList"/>
    <dgm:cxn modelId="{4ED6A3D9-D493-400A-96D6-7B4443CD1FB9}" type="presParOf" srcId="{E74E97B0-4DBE-4B69-9734-AFA57F0533C9}" destId="{3873AAFA-696E-4433-A82D-C92E8B0D978B}" srcOrd="2" destOrd="0" presId="urn:microsoft.com/office/officeart/2008/layout/VerticalAccentList"/>
    <dgm:cxn modelId="{3AA04246-D636-4E29-8DD2-19EDBD80EFBF}" type="presParOf" srcId="{E74E97B0-4DBE-4B69-9734-AFA57F0533C9}" destId="{4E16E8ED-4008-4680-A438-E59DD2D7EAA2}" srcOrd="3" destOrd="0" presId="urn:microsoft.com/office/officeart/2008/layout/VerticalAccentList"/>
    <dgm:cxn modelId="{33F10D8A-071B-4C4D-9887-560694C63E54}" type="presParOf" srcId="{E74E97B0-4DBE-4B69-9734-AFA57F0533C9}" destId="{AEA63AD0-585C-4CB5-AE51-1E7443223B5E}" srcOrd="4" destOrd="0" presId="urn:microsoft.com/office/officeart/2008/layout/VerticalAccentList"/>
    <dgm:cxn modelId="{4577FFEF-F15B-49CC-BEC2-13D95BB90A09}" type="presParOf" srcId="{E74E97B0-4DBE-4B69-9734-AFA57F0533C9}" destId="{1EAE3FFC-DECF-4D2A-BE69-31DAF42C689C}" srcOrd="5" destOrd="0" presId="urn:microsoft.com/office/officeart/2008/layout/VerticalAccentList"/>
    <dgm:cxn modelId="{BBAC09AB-E3A7-4E69-B657-43A4B533B3F4}" type="presParOf" srcId="{E74E97B0-4DBE-4B69-9734-AFA57F0533C9}" destId="{78214F72-0215-4834-8034-387EC6EA6C7F}" srcOrd="6" destOrd="0" presId="urn:microsoft.com/office/officeart/2008/layout/VerticalAccentList"/>
    <dgm:cxn modelId="{CF8CEC57-5503-452A-B85B-5A1B2AD2178E}" type="presParOf" srcId="{2B87B0E5-D3BA-4B9B-9C03-6107735C58B6}" destId="{801F9ED9-BD4F-4172-A4C3-2972514EA288}" srcOrd="26" destOrd="0" presId="urn:microsoft.com/office/officeart/2008/layout/VerticalAccentList"/>
    <dgm:cxn modelId="{8F643012-EDC6-44BE-9064-E8281C253140}" type="presParOf" srcId="{2B87B0E5-D3BA-4B9B-9C03-6107735C58B6}" destId="{5A9EB1AD-F307-4B09-9172-FAD0A0EBB09E}" srcOrd="27" destOrd="0" presId="urn:microsoft.com/office/officeart/2008/layout/VerticalAccentList"/>
    <dgm:cxn modelId="{C670761B-E9D6-4889-82BB-0BDD29B80EF6}" type="presParOf" srcId="{5A9EB1AD-F307-4B09-9172-FAD0A0EBB09E}" destId="{3B5DC518-A549-42A5-B143-A57F68FA6B17}" srcOrd="0" destOrd="0" presId="urn:microsoft.com/office/officeart/2008/layout/VerticalAccentList"/>
    <dgm:cxn modelId="{160FA589-CD6C-4B24-A7B3-8E3D40CA5D6D}" type="presParOf" srcId="{2B87B0E5-D3BA-4B9B-9C03-6107735C58B6}" destId="{639F1DB2-6E99-443B-B4DD-24C94B1C529D}" srcOrd="28" destOrd="0" presId="urn:microsoft.com/office/officeart/2008/layout/VerticalAccentList"/>
    <dgm:cxn modelId="{EB008E29-4A5D-458F-99AD-1F506D929AE0}" type="presParOf" srcId="{639F1DB2-6E99-443B-B4DD-24C94B1C529D}" destId="{D53EE69D-180D-4A4D-A53C-EB42EB520108}" srcOrd="0" destOrd="0" presId="urn:microsoft.com/office/officeart/2008/layout/VerticalAccentList"/>
    <dgm:cxn modelId="{5706E30E-78A1-4AD9-AC00-953821F4AEE9}" type="presParOf" srcId="{639F1DB2-6E99-443B-B4DD-24C94B1C529D}" destId="{E2232444-09D9-491E-BF24-A76F0F4BD1A5}" srcOrd="1" destOrd="0" presId="urn:microsoft.com/office/officeart/2008/layout/VerticalAccentList"/>
    <dgm:cxn modelId="{A8367FF6-32FA-473A-BF99-0618A54B8CEB}" type="presParOf" srcId="{639F1DB2-6E99-443B-B4DD-24C94B1C529D}" destId="{2365029B-9CE9-4868-8C36-670953595E7D}" srcOrd="2" destOrd="0" presId="urn:microsoft.com/office/officeart/2008/layout/VerticalAccentList"/>
    <dgm:cxn modelId="{1C74F95C-F000-430C-88FE-3E0E22A16887}" type="presParOf" srcId="{639F1DB2-6E99-443B-B4DD-24C94B1C529D}" destId="{6CF070D5-A01E-43B6-9E3D-5EE64B8DB29A}" srcOrd="3" destOrd="0" presId="urn:microsoft.com/office/officeart/2008/layout/VerticalAccentList"/>
    <dgm:cxn modelId="{921D52FC-6EB5-41F1-83E8-EEAEAA849D47}" type="presParOf" srcId="{639F1DB2-6E99-443B-B4DD-24C94B1C529D}" destId="{E3A151FC-0B8F-47E4-AE5C-363FFF8E3016}" srcOrd="4" destOrd="0" presId="urn:microsoft.com/office/officeart/2008/layout/VerticalAccentList"/>
    <dgm:cxn modelId="{12B447CC-7097-4337-AA8A-B11565DB5A9E}" type="presParOf" srcId="{639F1DB2-6E99-443B-B4DD-24C94B1C529D}" destId="{FD7559FC-2A84-4B97-ADB4-ADEA8D96CD45}" srcOrd="5" destOrd="0" presId="urn:microsoft.com/office/officeart/2008/layout/VerticalAccentList"/>
    <dgm:cxn modelId="{124654BD-AB1D-4FE9-924F-19EDC8D123A8}" type="presParOf" srcId="{639F1DB2-6E99-443B-B4DD-24C94B1C529D}" destId="{4AD0F001-312D-4D56-8FDE-96CE55B9C814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CF1B93-9246-4AD0-B061-27EF1089B471}">
      <dsp:nvSpPr>
        <dsp:cNvPr id="0" name=""/>
        <dsp:cNvSpPr/>
      </dsp:nvSpPr>
      <dsp:spPr>
        <a:xfrm>
          <a:off x="577531" y="0"/>
          <a:ext cx="3537668" cy="3538101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15,000 Team Members</a:t>
          </a:r>
          <a:endParaRPr lang="en-001" sz="3300" kern="1200" dirty="0"/>
        </a:p>
      </dsp:txBody>
      <dsp:txXfrm>
        <a:off x="1095610" y="518143"/>
        <a:ext cx="2501510" cy="2501815"/>
      </dsp:txXfrm>
    </dsp:sp>
    <dsp:sp modelId="{D0EEE086-F314-4869-999C-98E3565BB1F0}">
      <dsp:nvSpPr>
        <dsp:cNvPr id="0" name=""/>
        <dsp:cNvSpPr/>
      </dsp:nvSpPr>
      <dsp:spPr>
        <a:xfrm>
          <a:off x="2397649" y="2359716"/>
          <a:ext cx="3537668" cy="3538101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5005831"/>
                <a:satOff val="-17195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alpha val="50000"/>
                <a:hueOff val="5005831"/>
                <a:satOff val="-17195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50000"/>
                <a:hueOff val="5005831"/>
                <a:satOff val="-17195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$60 Million Annual Export Revenue</a:t>
          </a:r>
          <a:endParaRPr lang="en-001" sz="3300" kern="1200" dirty="0"/>
        </a:p>
      </dsp:txBody>
      <dsp:txXfrm>
        <a:off x="2915728" y="2877859"/>
        <a:ext cx="2501510" cy="2501815"/>
      </dsp:txXfrm>
    </dsp:sp>
    <dsp:sp modelId="{2D436D8A-D4F5-45C3-BA2C-17F8A875EE40}">
      <dsp:nvSpPr>
        <dsp:cNvPr id="0" name=""/>
        <dsp:cNvSpPr/>
      </dsp:nvSpPr>
      <dsp:spPr>
        <a:xfrm>
          <a:off x="4216867" y="0"/>
          <a:ext cx="3537668" cy="3538101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10011661"/>
                <a:satOff val="-3439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alpha val="50000"/>
                <a:hueOff val="10011661"/>
                <a:satOff val="-3439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50000"/>
                <a:hueOff val="10011661"/>
                <a:satOff val="-3439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Offices in Dhaka, </a:t>
          </a:r>
          <a:r>
            <a:rPr lang="en-US" sz="3300" kern="1200" dirty="0" err="1"/>
            <a:t>Jashore</a:t>
          </a:r>
          <a:r>
            <a:rPr lang="en-US" sz="3300" kern="1200" dirty="0"/>
            <a:t> &amp; Chattogram</a:t>
          </a:r>
          <a:endParaRPr lang="en-001" sz="3300" kern="1200" dirty="0"/>
        </a:p>
      </dsp:txBody>
      <dsp:txXfrm>
        <a:off x="4734946" y="518143"/>
        <a:ext cx="2501510" cy="2501815"/>
      </dsp:txXfrm>
    </dsp:sp>
    <dsp:sp modelId="{A06C5054-3099-40D2-AA95-6207F5BA7D5F}">
      <dsp:nvSpPr>
        <dsp:cNvPr id="0" name=""/>
        <dsp:cNvSpPr/>
      </dsp:nvSpPr>
      <dsp:spPr>
        <a:xfrm>
          <a:off x="6036985" y="2359716"/>
          <a:ext cx="3537668" cy="3538101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15017492"/>
                <a:satOff val="-51585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alpha val="50000"/>
                <a:hueOff val="15017492"/>
                <a:satOff val="-51585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50000"/>
                <a:hueOff val="15017492"/>
                <a:satOff val="-51585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$40 Million Annual Subsidiary Revenue</a:t>
          </a:r>
          <a:endParaRPr lang="en-001" sz="3300" kern="1200" dirty="0"/>
        </a:p>
      </dsp:txBody>
      <dsp:txXfrm>
        <a:off x="6555064" y="2877859"/>
        <a:ext cx="2501510" cy="25018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6A11D1-2A5E-4C7A-AF2F-1704C56041E4}">
      <dsp:nvSpPr>
        <dsp:cNvPr id="0" name=""/>
        <dsp:cNvSpPr/>
      </dsp:nvSpPr>
      <dsp:spPr>
        <a:xfrm>
          <a:off x="1381649" y="3846515"/>
          <a:ext cx="1605539" cy="1378403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Divine Fabrics</a:t>
          </a:r>
        </a:p>
      </dsp:txBody>
      <dsp:txXfrm>
        <a:off x="1630311" y="4059999"/>
        <a:ext cx="1108215" cy="951435"/>
      </dsp:txXfrm>
    </dsp:sp>
    <dsp:sp modelId="{69DE9F33-15E6-44E0-BA10-9799B0640957}">
      <dsp:nvSpPr>
        <dsp:cNvPr id="0" name=""/>
        <dsp:cNvSpPr/>
      </dsp:nvSpPr>
      <dsp:spPr>
        <a:xfrm>
          <a:off x="1419957" y="4462889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396A69B-B1CF-4B62-B809-487E2F9DB312}">
      <dsp:nvSpPr>
        <dsp:cNvPr id="0" name=""/>
        <dsp:cNvSpPr/>
      </dsp:nvSpPr>
      <dsp:spPr>
        <a:xfrm>
          <a:off x="0" y="3084486"/>
          <a:ext cx="1605539" cy="1378403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4E5CFEF-E6A6-4A11-8B02-14D19922D656}">
      <dsp:nvSpPr>
        <dsp:cNvPr id="0" name=""/>
        <dsp:cNvSpPr/>
      </dsp:nvSpPr>
      <dsp:spPr>
        <a:xfrm>
          <a:off x="1079322" y="4269538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FC31B7C-D289-4637-9CB3-0DE795B9F062}">
      <dsp:nvSpPr>
        <dsp:cNvPr id="0" name=""/>
        <dsp:cNvSpPr/>
      </dsp:nvSpPr>
      <dsp:spPr>
        <a:xfrm>
          <a:off x="2763298" y="3080083"/>
          <a:ext cx="1605539" cy="1378403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Divine Textile (Unit 2)</a:t>
          </a:r>
        </a:p>
      </dsp:txBody>
      <dsp:txXfrm>
        <a:off x="3011960" y="3293567"/>
        <a:ext cx="1108215" cy="951435"/>
      </dsp:txXfrm>
    </dsp:sp>
    <dsp:sp modelId="{4DEEA60B-8B98-4EF1-A125-90232E30060F}">
      <dsp:nvSpPr>
        <dsp:cNvPr id="0" name=""/>
        <dsp:cNvSpPr/>
      </dsp:nvSpPr>
      <dsp:spPr>
        <a:xfrm>
          <a:off x="3868277" y="4272474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5FEA693-19E8-4C37-94F6-8904A25D63A5}">
      <dsp:nvSpPr>
        <dsp:cNvPr id="0" name=""/>
        <dsp:cNvSpPr/>
      </dsp:nvSpPr>
      <dsp:spPr>
        <a:xfrm>
          <a:off x="2747517" y="4620338"/>
          <a:ext cx="1605539" cy="1378403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61C59B6-66E5-448C-B59B-5923EE01795E}">
      <dsp:nvSpPr>
        <dsp:cNvPr id="0" name=""/>
        <dsp:cNvSpPr/>
      </dsp:nvSpPr>
      <dsp:spPr>
        <a:xfrm>
          <a:off x="3806785" y="4712046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3DB97BB-A7AA-4E12-B2BC-54131B9C073D}">
      <dsp:nvSpPr>
        <dsp:cNvPr id="0" name=""/>
        <dsp:cNvSpPr/>
      </dsp:nvSpPr>
      <dsp:spPr>
        <a:xfrm>
          <a:off x="1381649" y="2322457"/>
          <a:ext cx="1605539" cy="1378403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Divine Textile</a:t>
          </a:r>
        </a:p>
      </dsp:txBody>
      <dsp:txXfrm>
        <a:off x="1630311" y="2535941"/>
        <a:ext cx="1108215" cy="951435"/>
      </dsp:txXfrm>
    </dsp:sp>
    <dsp:sp modelId="{7605B0B7-D47C-4C88-B176-6FF77EFD6E2E}">
      <dsp:nvSpPr>
        <dsp:cNvPr id="0" name=""/>
        <dsp:cNvSpPr/>
      </dsp:nvSpPr>
      <dsp:spPr>
        <a:xfrm>
          <a:off x="2481520" y="2348506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9C2B6D2-9B7C-419A-B2F6-23942BFC3246}">
      <dsp:nvSpPr>
        <dsp:cNvPr id="0" name=""/>
        <dsp:cNvSpPr/>
      </dsp:nvSpPr>
      <dsp:spPr>
        <a:xfrm>
          <a:off x="2763298" y="1556025"/>
          <a:ext cx="1605539" cy="1378403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2FAAF44-5CBF-4D4B-9074-13DB4E34C938}">
      <dsp:nvSpPr>
        <dsp:cNvPr id="0" name=""/>
        <dsp:cNvSpPr/>
      </dsp:nvSpPr>
      <dsp:spPr>
        <a:xfrm>
          <a:off x="2808416" y="2166895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F3F6D71-F5F3-4173-861E-A2E4AD9A00F8}">
      <dsp:nvSpPr>
        <dsp:cNvPr id="0" name=""/>
        <dsp:cNvSpPr/>
      </dsp:nvSpPr>
      <dsp:spPr>
        <a:xfrm>
          <a:off x="4144096" y="2319521"/>
          <a:ext cx="1605539" cy="1378403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 err="1"/>
            <a:t>Chougacha</a:t>
          </a:r>
          <a:r>
            <a:rPr lang="en-US" sz="1700" kern="1200" dirty="0"/>
            <a:t> Fashions</a:t>
          </a:r>
        </a:p>
      </dsp:txBody>
      <dsp:txXfrm>
        <a:off x="4392758" y="2533005"/>
        <a:ext cx="1108215" cy="951435"/>
      </dsp:txXfrm>
    </dsp:sp>
    <dsp:sp modelId="{55582CB1-698C-4633-9627-E066A5EC6B4B}">
      <dsp:nvSpPr>
        <dsp:cNvPr id="0" name=""/>
        <dsp:cNvSpPr/>
      </dsp:nvSpPr>
      <dsp:spPr>
        <a:xfrm>
          <a:off x="5533407" y="2930392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4C8C2A1-885A-47D2-ABAF-C2D3CAF2A6CE}">
      <dsp:nvSpPr>
        <dsp:cNvPr id="0" name=""/>
        <dsp:cNvSpPr/>
      </dsp:nvSpPr>
      <dsp:spPr>
        <a:xfrm>
          <a:off x="5485574" y="1588514"/>
          <a:ext cx="1605539" cy="1378403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9E9FFF6-F227-47C6-ACD8-E7DB8DBAD544}">
      <dsp:nvSpPr>
        <dsp:cNvPr id="0" name=""/>
        <dsp:cNvSpPr/>
      </dsp:nvSpPr>
      <dsp:spPr>
        <a:xfrm>
          <a:off x="5823137" y="2755016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5B39F1B-35BE-4116-AFB4-94252845E5BB}">
      <dsp:nvSpPr>
        <dsp:cNvPr id="0" name=""/>
        <dsp:cNvSpPr/>
      </dsp:nvSpPr>
      <dsp:spPr>
        <a:xfrm>
          <a:off x="4141304" y="3841661"/>
          <a:ext cx="1605539" cy="1378403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Divine Garments</a:t>
          </a:r>
        </a:p>
      </dsp:txBody>
      <dsp:txXfrm>
        <a:off x="4389966" y="4055145"/>
        <a:ext cx="1108215" cy="951435"/>
      </dsp:txXfrm>
    </dsp:sp>
    <dsp:sp modelId="{51F3F1B3-E1CC-46F7-AEE8-C3828366ED87}">
      <dsp:nvSpPr>
        <dsp:cNvPr id="0" name=""/>
        <dsp:cNvSpPr/>
      </dsp:nvSpPr>
      <dsp:spPr>
        <a:xfrm>
          <a:off x="5433466" y="4458906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8F0F9B6-DC80-4909-980D-8C86F70E07E7}">
      <dsp:nvSpPr>
        <dsp:cNvPr id="0" name=""/>
        <dsp:cNvSpPr/>
      </dsp:nvSpPr>
      <dsp:spPr>
        <a:xfrm>
          <a:off x="5486524" y="4620338"/>
          <a:ext cx="1605539" cy="1378403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04FE5B3-9124-41C8-8B67-CC5AE6843CE4}">
      <dsp:nvSpPr>
        <dsp:cNvPr id="0" name=""/>
        <dsp:cNvSpPr/>
      </dsp:nvSpPr>
      <dsp:spPr>
        <a:xfrm>
          <a:off x="5830901" y="4668914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639F71-E3CE-434E-94D2-CA0268816795}">
      <dsp:nvSpPr>
        <dsp:cNvPr id="0" name=""/>
        <dsp:cNvSpPr/>
      </dsp:nvSpPr>
      <dsp:spPr>
        <a:xfrm>
          <a:off x="1031842" y="2506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Yarn Spinning</a:t>
          </a:r>
        </a:p>
      </dsp:txBody>
      <dsp:txXfrm>
        <a:off x="1031842" y="2506"/>
        <a:ext cx="5056306" cy="459664"/>
      </dsp:txXfrm>
    </dsp:sp>
    <dsp:sp modelId="{F6B04AC3-290E-49EB-99C6-BB0594FA9509}">
      <dsp:nvSpPr>
        <dsp:cNvPr id="0" name=""/>
        <dsp:cNvSpPr/>
      </dsp:nvSpPr>
      <dsp:spPr>
        <a:xfrm>
          <a:off x="1031842" y="462170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A8C3D9-7CB9-4754-BF38-78A60E12C7F4}">
      <dsp:nvSpPr>
        <dsp:cNvPr id="0" name=""/>
        <dsp:cNvSpPr/>
      </dsp:nvSpPr>
      <dsp:spPr>
        <a:xfrm>
          <a:off x="1745343" y="462170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E84363-71B4-4249-8A92-38A225BBAD21}">
      <dsp:nvSpPr>
        <dsp:cNvPr id="0" name=""/>
        <dsp:cNvSpPr/>
      </dsp:nvSpPr>
      <dsp:spPr>
        <a:xfrm>
          <a:off x="2458844" y="462170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93CE5B-0137-4A9C-9D8C-A8461256739D}">
      <dsp:nvSpPr>
        <dsp:cNvPr id="0" name=""/>
        <dsp:cNvSpPr/>
      </dsp:nvSpPr>
      <dsp:spPr>
        <a:xfrm>
          <a:off x="3172345" y="462170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77331F-0D9C-42E1-B872-E47A116D2ACF}">
      <dsp:nvSpPr>
        <dsp:cNvPr id="0" name=""/>
        <dsp:cNvSpPr/>
      </dsp:nvSpPr>
      <dsp:spPr>
        <a:xfrm>
          <a:off x="3885846" y="462170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ED2F81-8BD9-4A7F-9536-D4D869CDD715}">
      <dsp:nvSpPr>
        <dsp:cNvPr id="0" name=""/>
        <dsp:cNvSpPr/>
      </dsp:nvSpPr>
      <dsp:spPr>
        <a:xfrm>
          <a:off x="4599347" y="462170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28B4DA-F8B9-4296-9DAF-F7DDA4BD2F0B}">
      <dsp:nvSpPr>
        <dsp:cNvPr id="0" name=""/>
        <dsp:cNvSpPr/>
      </dsp:nvSpPr>
      <dsp:spPr>
        <a:xfrm>
          <a:off x="5312848" y="462170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61B413-48C2-4825-9D18-48FAA55662D2}">
      <dsp:nvSpPr>
        <dsp:cNvPr id="0" name=""/>
        <dsp:cNvSpPr/>
      </dsp:nvSpPr>
      <dsp:spPr>
        <a:xfrm>
          <a:off x="1031842" y="679842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Knitting</a:t>
          </a:r>
        </a:p>
      </dsp:txBody>
      <dsp:txXfrm>
        <a:off x="1031842" y="679842"/>
        <a:ext cx="5056306" cy="459664"/>
      </dsp:txXfrm>
    </dsp:sp>
    <dsp:sp modelId="{DD617744-8452-48B8-AF0F-E8E21656302F}">
      <dsp:nvSpPr>
        <dsp:cNvPr id="0" name=""/>
        <dsp:cNvSpPr/>
      </dsp:nvSpPr>
      <dsp:spPr>
        <a:xfrm>
          <a:off x="1031842" y="1139506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59569F-8F4E-496B-AAD6-95C92E6DA36D}">
      <dsp:nvSpPr>
        <dsp:cNvPr id="0" name=""/>
        <dsp:cNvSpPr/>
      </dsp:nvSpPr>
      <dsp:spPr>
        <a:xfrm>
          <a:off x="1745343" y="1139506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D16E79-A840-44A0-BADB-F3BDCD0CD9E0}">
      <dsp:nvSpPr>
        <dsp:cNvPr id="0" name=""/>
        <dsp:cNvSpPr/>
      </dsp:nvSpPr>
      <dsp:spPr>
        <a:xfrm>
          <a:off x="2458844" y="1139506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8C1744-D95C-4F93-ACC9-8783F2903BBD}">
      <dsp:nvSpPr>
        <dsp:cNvPr id="0" name=""/>
        <dsp:cNvSpPr/>
      </dsp:nvSpPr>
      <dsp:spPr>
        <a:xfrm>
          <a:off x="3172345" y="1139506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B4F264-5EC5-4BA5-B9D6-AD8C066B4BE1}">
      <dsp:nvSpPr>
        <dsp:cNvPr id="0" name=""/>
        <dsp:cNvSpPr/>
      </dsp:nvSpPr>
      <dsp:spPr>
        <a:xfrm>
          <a:off x="3885846" y="1139506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FDD427-294E-4C97-A5D0-F30195BF1B91}">
      <dsp:nvSpPr>
        <dsp:cNvPr id="0" name=""/>
        <dsp:cNvSpPr/>
      </dsp:nvSpPr>
      <dsp:spPr>
        <a:xfrm>
          <a:off x="4599347" y="1139506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B9551A-4147-4886-AC5C-E92D7F0BD8B7}">
      <dsp:nvSpPr>
        <dsp:cNvPr id="0" name=""/>
        <dsp:cNvSpPr/>
      </dsp:nvSpPr>
      <dsp:spPr>
        <a:xfrm>
          <a:off x="5312848" y="1139506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87FCA0-37B7-4C95-91C0-2012C96C2890}">
      <dsp:nvSpPr>
        <dsp:cNvPr id="0" name=""/>
        <dsp:cNvSpPr/>
      </dsp:nvSpPr>
      <dsp:spPr>
        <a:xfrm>
          <a:off x="1031842" y="1357178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Dyeing &amp; Fabric Finishing</a:t>
          </a:r>
        </a:p>
      </dsp:txBody>
      <dsp:txXfrm>
        <a:off x="1031842" y="1357178"/>
        <a:ext cx="5056306" cy="459664"/>
      </dsp:txXfrm>
    </dsp:sp>
    <dsp:sp modelId="{335F4D9D-0C23-4C15-9518-97BFF936CB1B}">
      <dsp:nvSpPr>
        <dsp:cNvPr id="0" name=""/>
        <dsp:cNvSpPr/>
      </dsp:nvSpPr>
      <dsp:spPr>
        <a:xfrm>
          <a:off x="1031842" y="1816842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0DC0E0-CE06-47B5-A1CF-AF5537FE2FE6}">
      <dsp:nvSpPr>
        <dsp:cNvPr id="0" name=""/>
        <dsp:cNvSpPr/>
      </dsp:nvSpPr>
      <dsp:spPr>
        <a:xfrm>
          <a:off x="1745343" y="1816842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491B29-6CCA-4B1B-ABB6-D9A4638561A8}">
      <dsp:nvSpPr>
        <dsp:cNvPr id="0" name=""/>
        <dsp:cNvSpPr/>
      </dsp:nvSpPr>
      <dsp:spPr>
        <a:xfrm>
          <a:off x="2458844" y="1816842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2EB24E-4B38-4DB1-B772-7A8384C0326A}">
      <dsp:nvSpPr>
        <dsp:cNvPr id="0" name=""/>
        <dsp:cNvSpPr/>
      </dsp:nvSpPr>
      <dsp:spPr>
        <a:xfrm>
          <a:off x="3172345" y="1816842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6912FF-348C-4810-8678-189A7DC37162}">
      <dsp:nvSpPr>
        <dsp:cNvPr id="0" name=""/>
        <dsp:cNvSpPr/>
      </dsp:nvSpPr>
      <dsp:spPr>
        <a:xfrm>
          <a:off x="3885846" y="1816842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C8FDAA-6DD8-4F7F-AD9B-82128163CD66}">
      <dsp:nvSpPr>
        <dsp:cNvPr id="0" name=""/>
        <dsp:cNvSpPr/>
      </dsp:nvSpPr>
      <dsp:spPr>
        <a:xfrm>
          <a:off x="4599347" y="1816842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3DF799-4090-4725-86D8-CC2D2D4F9ADC}">
      <dsp:nvSpPr>
        <dsp:cNvPr id="0" name=""/>
        <dsp:cNvSpPr/>
      </dsp:nvSpPr>
      <dsp:spPr>
        <a:xfrm>
          <a:off x="5312848" y="1816842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82987C-F71E-470C-BA53-5AD0C64BF717}">
      <dsp:nvSpPr>
        <dsp:cNvPr id="0" name=""/>
        <dsp:cNvSpPr/>
      </dsp:nvSpPr>
      <dsp:spPr>
        <a:xfrm>
          <a:off x="1031842" y="2034514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Yarn Dyeing</a:t>
          </a:r>
        </a:p>
      </dsp:txBody>
      <dsp:txXfrm>
        <a:off x="1031842" y="2034514"/>
        <a:ext cx="5056306" cy="459664"/>
      </dsp:txXfrm>
    </dsp:sp>
    <dsp:sp modelId="{6114311C-6B69-40E2-8579-0266B8D52F09}">
      <dsp:nvSpPr>
        <dsp:cNvPr id="0" name=""/>
        <dsp:cNvSpPr/>
      </dsp:nvSpPr>
      <dsp:spPr>
        <a:xfrm>
          <a:off x="1031842" y="2494178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D8FC64-E310-4B3E-B32D-7D6EEF131543}">
      <dsp:nvSpPr>
        <dsp:cNvPr id="0" name=""/>
        <dsp:cNvSpPr/>
      </dsp:nvSpPr>
      <dsp:spPr>
        <a:xfrm>
          <a:off x="1745343" y="2494178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B2C0C0-B54D-4269-9E4E-328F6FE3B54B}">
      <dsp:nvSpPr>
        <dsp:cNvPr id="0" name=""/>
        <dsp:cNvSpPr/>
      </dsp:nvSpPr>
      <dsp:spPr>
        <a:xfrm>
          <a:off x="2458844" y="2494178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857ED4-A77D-4F19-9F5A-CFAC27135824}">
      <dsp:nvSpPr>
        <dsp:cNvPr id="0" name=""/>
        <dsp:cNvSpPr/>
      </dsp:nvSpPr>
      <dsp:spPr>
        <a:xfrm>
          <a:off x="3172345" y="2494178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C09920-8B56-4FDC-B548-8A921896BA04}">
      <dsp:nvSpPr>
        <dsp:cNvPr id="0" name=""/>
        <dsp:cNvSpPr/>
      </dsp:nvSpPr>
      <dsp:spPr>
        <a:xfrm>
          <a:off x="3885846" y="2494178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0F952E-E791-4C59-8213-045D138B5C10}">
      <dsp:nvSpPr>
        <dsp:cNvPr id="0" name=""/>
        <dsp:cNvSpPr/>
      </dsp:nvSpPr>
      <dsp:spPr>
        <a:xfrm>
          <a:off x="4599347" y="2494178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A8929B-9609-4309-82FA-EF75C58D3299}">
      <dsp:nvSpPr>
        <dsp:cNvPr id="0" name=""/>
        <dsp:cNvSpPr/>
      </dsp:nvSpPr>
      <dsp:spPr>
        <a:xfrm>
          <a:off x="5312848" y="2494178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D2B1AB-DD7C-41D2-83D8-20CBF086C308}">
      <dsp:nvSpPr>
        <dsp:cNvPr id="0" name=""/>
        <dsp:cNvSpPr/>
      </dsp:nvSpPr>
      <dsp:spPr>
        <a:xfrm>
          <a:off x="1031842" y="2711849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All-Over Printing</a:t>
          </a:r>
        </a:p>
      </dsp:txBody>
      <dsp:txXfrm>
        <a:off x="1031842" y="2711849"/>
        <a:ext cx="5056306" cy="459664"/>
      </dsp:txXfrm>
    </dsp:sp>
    <dsp:sp modelId="{B0CCF1D4-111F-4D2B-BE83-8FC9547A8A17}">
      <dsp:nvSpPr>
        <dsp:cNvPr id="0" name=""/>
        <dsp:cNvSpPr/>
      </dsp:nvSpPr>
      <dsp:spPr>
        <a:xfrm>
          <a:off x="1031842" y="3171514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A3D893-1672-4828-9095-C53429F89F6D}">
      <dsp:nvSpPr>
        <dsp:cNvPr id="0" name=""/>
        <dsp:cNvSpPr/>
      </dsp:nvSpPr>
      <dsp:spPr>
        <a:xfrm>
          <a:off x="1745343" y="3171514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887910-E8A4-459E-A2F0-30B9CFC195DE}">
      <dsp:nvSpPr>
        <dsp:cNvPr id="0" name=""/>
        <dsp:cNvSpPr/>
      </dsp:nvSpPr>
      <dsp:spPr>
        <a:xfrm>
          <a:off x="2458844" y="3171514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C53046-9A8A-4D52-8624-09DDE180B6A8}">
      <dsp:nvSpPr>
        <dsp:cNvPr id="0" name=""/>
        <dsp:cNvSpPr/>
      </dsp:nvSpPr>
      <dsp:spPr>
        <a:xfrm>
          <a:off x="3172345" y="3171514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2E3E69-28B0-403B-B548-F56357F909C5}">
      <dsp:nvSpPr>
        <dsp:cNvPr id="0" name=""/>
        <dsp:cNvSpPr/>
      </dsp:nvSpPr>
      <dsp:spPr>
        <a:xfrm>
          <a:off x="3885846" y="3171514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A9AAB4-8E16-4A9D-9ECE-C8C1E52F88A8}">
      <dsp:nvSpPr>
        <dsp:cNvPr id="0" name=""/>
        <dsp:cNvSpPr/>
      </dsp:nvSpPr>
      <dsp:spPr>
        <a:xfrm>
          <a:off x="4599347" y="3171514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58B481-20BD-499A-B956-A6E6240C301B}">
      <dsp:nvSpPr>
        <dsp:cNvPr id="0" name=""/>
        <dsp:cNvSpPr/>
      </dsp:nvSpPr>
      <dsp:spPr>
        <a:xfrm>
          <a:off x="5312848" y="3171514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87BB25-E68E-4E42-9C2E-25081DB1556F}">
      <dsp:nvSpPr>
        <dsp:cNvPr id="0" name=""/>
        <dsp:cNvSpPr/>
      </dsp:nvSpPr>
      <dsp:spPr>
        <a:xfrm>
          <a:off x="1031842" y="3389185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Knit Garment Manufacturing</a:t>
          </a:r>
        </a:p>
      </dsp:txBody>
      <dsp:txXfrm>
        <a:off x="1031842" y="3389185"/>
        <a:ext cx="5056306" cy="459664"/>
      </dsp:txXfrm>
    </dsp:sp>
    <dsp:sp modelId="{B5611A41-7BC2-4B3A-B2B5-CC03CDBC2188}">
      <dsp:nvSpPr>
        <dsp:cNvPr id="0" name=""/>
        <dsp:cNvSpPr/>
      </dsp:nvSpPr>
      <dsp:spPr>
        <a:xfrm>
          <a:off x="1031842" y="3848849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0E2BF8-A286-4599-9763-D59501CBA569}">
      <dsp:nvSpPr>
        <dsp:cNvPr id="0" name=""/>
        <dsp:cNvSpPr/>
      </dsp:nvSpPr>
      <dsp:spPr>
        <a:xfrm>
          <a:off x="1745343" y="3848849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BC981C-642E-4BDA-B495-8940A3097799}">
      <dsp:nvSpPr>
        <dsp:cNvPr id="0" name=""/>
        <dsp:cNvSpPr/>
      </dsp:nvSpPr>
      <dsp:spPr>
        <a:xfrm>
          <a:off x="2458844" y="3848849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9609E1-EE45-42C3-83AB-C7B71BECA4A9}">
      <dsp:nvSpPr>
        <dsp:cNvPr id="0" name=""/>
        <dsp:cNvSpPr/>
      </dsp:nvSpPr>
      <dsp:spPr>
        <a:xfrm>
          <a:off x="3172345" y="3848849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10906F-A3B7-456E-9E01-020837D86C23}">
      <dsp:nvSpPr>
        <dsp:cNvPr id="0" name=""/>
        <dsp:cNvSpPr/>
      </dsp:nvSpPr>
      <dsp:spPr>
        <a:xfrm>
          <a:off x="3885846" y="3848849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B2FD40-FB2F-4AD3-9BB8-806CCD403E8E}">
      <dsp:nvSpPr>
        <dsp:cNvPr id="0" name=""/>
        <dsp:cNvSpPr/>
      </dsp:nvSpPr>
      <dsp:spPr>
        <a:xfrm>
          <a:off x="4599347" y="3848849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1D5BDC-D1C5-4075-8541-CB5301F21162}">
      <dsp:nvSpPr>
        <dsp:cNvPr id="0" name=""/>
        <dsp:cNvSpPr/>
      </dsp:nvSpPr>
      <dsp:spPr>
        <a:xfrm>
          <a:off x="5312848" y="3848849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C45D5A-EB69-44F4-936C-F109A6ECB4DA}">
      <dsp:nvSpPr>
        <dsp:cNvPr id="0" name=""/>
        <dsp:cNvSpPr/>
      </dsp:nvSpPr>
      <dsp:spPr>
        <a:xfrm>
          <a:off x="1031842" y="4066521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Placement Print &amp; Embroidery</a:t>
          </a:r>
        </a:p>
      </dsp:txBody>
      <dsp:txXfrm>
        <a:off x="1031842" y="4066521"/>
        <a:ext cx="5056306" cy="459664"/>
      </dsp:txXfrm>
    </dsp:sp>
    <dsp:sp modelId="{0FB6B3C2-08C4-43FA-8EA7-D9604149825E}">
      <dsp:nvSpPr>
        <dsp:cNvPr id="0" name=""/>
        <dsp:cNvSpPr/>
      </dsp:nvSpPr>
      <dsp:spPr>
        <a:xfrm>
          <a:off x="1031842" y="4526185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EF08AB-1E19-4023-B44E-7DCB8B36308A}">
      <dsp:nvSpPr>
        <dsp:cNvPr id="0" name=""/>
        <dsp:cNvSpPr/>
      </dsp:nvSpPr>
      <dsp:spPr>
        <a:xfrm>
          <a:off x="1745343" y="4526185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763466-4E83-45F6-883D-CDA372D0798E}">
      <dsp:nvSpPr>
        <dsp:cNvPr id="0" name=""/>
        <dsp:cNvSpPr/>
      </dsp:nvSpPr>
      <dsp:spPr>
        <a:xfrm>
          <a:off x="2458844" y="4526185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66D057-04D7-430F-A927-D5079D5C313F}">
      <dsp:nvSpPr>
        <dsp:cNvPr id="0" name=""/>
        <dsp:cNvSpPr/>
      </dsp:nvSpPr>
      <dsp:spPr>
        <a:xfrm>
          <a:off x="3172345" y="4526185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C8F878-6B7E-45B2-9625-5F031CDA3B21}">
      <dsp:nvSpPr>
        <dsp:cNvPr id="0" name=""/>
        <dsp:cNvSpPr/>
      </dsp:nvSpPr>
      <dsp:spPr>
        <a:xfrm>
          <a:off x="3885846" y="4526185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70C30E-FA5F-46AE-8F5B-8169CB219D4A}">
      <dsp:nvSpPr>
        <dsp:cNvPr id="0" name=""/>
        <dsp:cNvSpPr/>
      </dsp:nvSpPr>
      <dsp:spPr>
        <a:xfrm>
          <a:off x="4599347" y="4526185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C0778D-ADB0-45DC-87C2-3E2D704E40C9}">
      <dsp:nvSpPr>
        <dsp:cNvPr id="0" name=""/>
        <dsp:cNvSpPr/>
      </dsp:nvSpPr>
      <dsp:spPr>
        <a:xfrm>
          <a:off x="5312848" y="4526185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7F0AF1-1CBA-415D-A48C-58EAB63EB3C9}">
      <dsp:nvSpPr>
        <dsp:cNvPr id="0" name=""/>
        <dsp:cNvSpPr/>
      </dsp:nvSpPr>
      <dsp:spPr>
        <a:xfrm>
          <a:off x="1031842" y="4743857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Garments Wash</a:t>
          </a:r>
        </a:p>
      </dsp:txBody>
      <dsp:txXfrm>
        <a:off x="1031842" y="4743857"/>
        <a:ext cx="5056306" cy="459664"/>
      </dsp:txXfrm>
    </dsp:sp>
    <dsp:sp modelId="{2E50E7BD-EF52-4C9E-BE48-09BECF430772}">
      <dsp:nvSpPr>
        <dsp:cNvPr id="0" name=""/>
        <dsp:cNvSpPr/>
      </dsp:nvSpPr>
      <dsp:spPr>
        <a:xfrm>
          <a:off x="1031842" y="5203521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976F7F-5F8D-4709-A0AE-04BBAB840CEF}">
      <dsp:nvSpPr>
        <dsp:cNvPr id="0" name=""/>
        <dsp:cNvSpPr/>
      </dsp:nvSpPr>
      <dsp:spPr>
        <a:xfrm>
          <a:off x="1745343" y="5203521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AA768E-DB9A-47F6-A888-EA31026BCE66}">
      <dsp:nvSpPr>
        <dsp:cNvPr id="0" name=""/>
        <dsp:cNvSpPr/>
      </dsp:nvSpPr>
      <dsp:spPr>
        <a:xfrm>
          <a:off x="2458844" y="5203521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633114-252A-4046-AAF5-E6DBECFF982F}">
      <dsp:nvSpPr>
        <dsp:cNvPr id="0" name=""/>
        <dsp:cNvSpPr/>
      </dsp:nvSpPr>
      <dsp:spPr>
        <a:xfrm>
          <a:off x="3172345" y="5203521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33D4A0-2078-4905-BA42-93BE80532FD6}">
      <dsp:nvSpPr>
        <dsp:cNvPr id="0" name=""/>
        <dsp:cNvSpPr/>
      </dsp:nvSpPr>
      <dsp:spPr>
        <a:xfrm>
          <a:off x="3885846" y="5203521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D49729-AEB4-49C8-AFCE-5F2CE76B2BD1}">
      <dsp:nvSpPr>
        <dsp:cNvPr id="0" name=""/>
        <dsp:cNvSpPr/>
      </dsp:nvSpPr>
      <dsp:spPr>
        <a:xfrm>
          <a:off x="4599347" y="5203521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BC1F83-642A-47CE-B454-FB7466F8D545}">
      <dsp:nvSpPr>
        <dsp:cNvPr id="0" name=""/>
        <dsp:cNvSpPr/>
      </dsp:nvSpPr>
      <dsp:spPr>
        <a:xfrm>
          <a:off x="5312848" y="5203521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C63F19-0050-45C9-A8B5-23CE3B958F1C}">
      <dsp:nvSpPr>
        <dsp:cNvPr id="0" name=""/>
        <dsp:cNvSpPr/>
      </dsp:nvSpPr>
      <dsp:spPr>
        <a:xfrm>
          <a:off x="1031842" y="5421193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Laboratory</a:t>
          </a:r>
        </a:p>
      </dsp:txBody>
      <dsp:txXfrm>
        <a:off x="1031842" y="5421193"/>
        <a:ext cx="5056306" cy="459664"/>
      </dsp:txXfrm>
    </dsp:sp>
    <dsp:sp modelId="{9573F809-A294-4987-8059-47982D0A8AD2}">
      <dsp:nvSpPr>
        <dsp:cNvPr id="0" name=""/>
        <dsp:cNvSpPr/>
      </dsp:nvSpPr>
      <dsp:spPr>
        <a:xfrm>
          <a:off x="1031842" y="5880857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3AB109-977A-44A3-AFB8-D6C3893A3E36}">
      <dsp:nvSpPr>
        <dsp:cNvPr id="0" name=""/>
        <dsp:cNvSpPr/>
      </dsp:nvSpPr>
      <dsp:spPr>
        <a:xfrm>
          <a:off x="1745343" y="5880857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73AAFA-696E-4433-A82D-C92E8B0D978B}">
      <dsp:nvSpPr>
        <dsp:cNvPr id="0" name=""/>
        <dsp:cNvSpPr/>
      </dsp:nvSpPr>
      <dsp:spPr>
        <a:xfrm>
          <a:off x="2458844" y="5880857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16E8ED-4008-4680-A438-E59DD2D7EAA2}">
      <dsp:nvSpPr>
        <dsp:cNvPr id="0" name=""/>
        <dsp:cNvSpPr/>
      </dsp:nvSpPr>
      <dsp:spPr>
        <a:xfrm>
          <a:off x="3172345" y="5880857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A63AD0-585C-4CB5-AE51-1E7443223B5E}">
      <dsp:nvSpPr>
        <dsp:cNvPr id="0" name=""/>
        <dsp:cNvSpPr/>
      </dsp:nvSpPr>
      <dsp:spPr>
        <a:xfrm>
          <a:off x="3885846" y="5880857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AE3FFC-DECF-4D2A-BE69-31DAF42C689C}">
      <dsp:nvSpPr>
        <dsp:cNvPr id="0" name=""/>
        <dsp:cNvSpPr/>
      </dsp:nvSpPr>
      <dsp:spPr>
        <a:xfrm>
          <a:off x="4599347" y="5880857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214F72-0215-4834-8034-387EC6EA6C7F}">
      <dsp:nvSpPr>
        <dsp:cNvPr id="0" name=""/>
        <dsp:cNvSpPr/>
      </dsp:nvSpPr>
      <dsp:spPr>
        <a:xfrm>
          <a:off x="5312848" y="5880857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5DC518-A549-42A5-B143-A57F68FA6B17}">
      <dsp:nvSpPr>
        <dsp:cNvPr id="0" name=""/>
        <dsp:cNvSpPr/>
      </dsp:nvSpPr>
      <dsp:spPr>
        <a:xfrm>
          <a:off x="1031842" y="6098528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Accessories Manufacturing</a:t>
          </a:r>
        </a:p>
      </dsp:txBody>
      <dsp:txXfrm>
        <a:off x="1031842" y="6098528"/>
        <a:ext cx="5056306" cy="459664"/>
      </dsp:txXfrm>
    </dsp:sp>
    <dsp:sp modelId="{D53EE69D-180D-4A4D-A53C-EB42EB520108}">
      <dsp:nvSpPr>
        <dsp:cNvPr id="0" name=""/>
        <dsp:cNvSpPr/>
      </dsp:nvSpPr>
      <dsp:spPr>
        <a:xfrm>
          <a:off x="1031842" y="6558193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232444-09D9-491E-BF24-A76F0F4BD1A5}">
      <dsp:nvSpPr>
        <dsp:cNvPr id="0" name=""/>
        <dsp:cNvSpPr/>
      </dsp:nvSpPr>
      <dsp:spPr>
        <a:xfrm>
          <a:off x="1745343" y="6558193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65029B-9CE9-4868-8C36-670953595E7D}">
      <dsp:nvSpPr>
        <dsp:cNvPr id="0" name=""/>
        <dsp:cNvSpPr/>
      </dsp:nvSpPr>
      <dsp:spPr>
        <a:xfrm>
          <a:off x="2458844" y="6558193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F070D5-A01E-43B6-9E3D-5EE64B8DB29A}">
      <dsp:nvSpPr>
        <dsp:cNvPr id="0" name=""/>
        <dsp:cNvSpPr/>
      </dsp:nvSpPr>
      <dsp:spPr>
        <a:xfrm>
          <a:off x="3172345" y="6558193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A151FC-0B8F-47E4-AE5C-363FFF8E3016}">
      <dsp:nvSpPr>
        <dsp:cNvPr id="0" name=""/>
        <dsp:cNvSpPr/>
      </dsp:nvSpPr>
      <dsp:spPr>
        <a:xfrm>
          <a:off x="3885846" y="6558193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7559FC-2A84-4B97-ADB4-ADEA8D96CD45}">
      <dsp:nvSpPr>
        <dsp:cNvPr id="0" name=""/>
        <dsp:cNvSpPr/>
      </dsp:nvSpPr>
      <dsp:spPr>
        <a:xfrm>
          <a:off x="4599347" y="6558193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D0F001-312D-4D56-8FDE-96CE55B9C814}">
      <dsp:nvSpPr>
        <dsp:cNvPr id="0" name=""/>
        <dsp:cNvSpPr/>
      </dsp:nvSpPr>
      <dsp:spPr>
        <a:xfrm>
          <a:off x="5312848" y="6558193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Interconnected Rings"/>
  <dgm:desc val="Use to show overlapping or interconnected ideas or concepts. The first seven lines of Level 1 text correspond with a circle. Unused text does not appear, but remains available if you switch layouts. 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A591099-7EBE-4D12-B880-CCA6B38B92A6}" type="datetimeFigureOut">
              <a:rPr lang="en-US" smtClean="0"/>
              <a:t>01/02/2023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3A36C10-A9D4-4995-9BAF-95FBD77A7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2182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0CF4299-1721-48C6-878D-74296BE00D21}" type="datetimeFigureOut">
              <a:rPr lang="en-US" smtClean="0"/>
              <a:t>01/02/2023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3"/>
            <a:ext cx="5608320" cy="3137535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3AEF9EC-8318-4FF6-847E-A85BBD2B7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195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We started</a:t>
            </a:r>
            <a:r>
              <a:rPr lang="en-US" baseline="0" dirty="0"/>
              <a:t> our journey in 1997 with Divine Textile Ltd. , followed by Divine Textile Ltd. unit 2 and Divine Fabrics Ltd.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We are a fully vertically integrated company where as of now our main input is yarn and our output is Ready Made Garments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We produce all kinds of Knit items and our annual turnover is $60 million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AEF9EC-8318-4FF6-847E-A85BBD2B7E4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0156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EF9EC-8318-4FF6-847E-A85BBD2B7E4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775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EF9EC-8318-4FF6-847E-A85BBD2B7E4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675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EF9EC-8318-4FF6-847E-A85BBD2B7E4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988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EF9EC-8318-4FF6-847E-A85BBD2B7E4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529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EF9EC-8318-4FF6-847E-A85BBD2B7E4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6356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EF9EC-8318-4FF6-847E-A85BBD2B7E4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8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EF9EC-8318-4FF6-847E-A85BBD2B7E4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4106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EF9EC-8318-4FF6-847E-A85BBD2B7E4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559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EF9EC-8318-4FF6-847E-A85BBD2B7E4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273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EF9EC-8318-4FF6-847E-A85BBD2B7E4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712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61254"/>
            <a:ext cx="8226490" cy="308376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345021"/>
            <a:ext cx="8229600" cy="1371600"/>
          </a:xfrm>
        </p:spPr>
        <p:txBody>
          <a:bodyPr/>
          <a:lstStyle>
            <a:lvl1pPr marL="0" indent="0" algn="l">
              <a:spcBef>
                <a:spcPts val="120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80562-E361-4901-81A9-DC99371C70DE}" type="datetime1">
              <a:rPr lang="en-US" smtClean="0"/>
              <a:t>01/02/2023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50680" y="365125"/>
            <a:ext cx="1645920" cy="5811838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365125"/>
            <a:ext cx="7624664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E088F-5C71-4C3B-A46F-E5E332BBC3D1}" type="datetime1">
              <a:rPr lang="en-US" smtClean="0"/>
              <a:t>01/02/2023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9E80-105D-4CD8-AF07-4CEB9B9063CC}" type="datetime1">
              <a:rPr lang="en-US" smtClean="0"/>
              <a:t>01/02/2023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65176"/>
            <a:ext cx="8229600" cy="3081528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648" y="3346704"/>
            <a:ext cx="8229600" cy="137160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F2C64-0D63-44AF-997A-1B1FE1A96E19}" type="datetime1">
              <a:rPr lang="en-US" smtClean="0"/>
              <a:t>01/02/2023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1" y="1828800"/>
            <a:ext cx="4572000" cy="4348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599" y="1828800"/>
            <a:ext cx="4572000" cy="4348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EA110-C81D-4C5F-84B3-B5F5E7416EB9}" type="datetime1">
              <a:rPr lang="en-US" smtClean="0"/>
              <a:t>01/02/2023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8448" y="1627258"/>
            <a:ext cx="4572000" cy="6858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8448" y="2331720"/>
            <a:ext cx="4572000" cy="384048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7648" y="1627258"/>
            <a:ext cx="4572000" cy="6858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7648" y="2331720"/>
            <a:ext cx="4572000" cy="384048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EC5ED-4C80-4726-926C-338D85485045}" type="datetime1">
              <a:rPr lang="en-US" smtClean="0"/>
              <a:t>01/02/2023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47976-C764-44D0-930D-1AC5846C8450}" type="datetime1">
              <a:rPr lang="en-US" smtClean="0"/>
              <a:t>01/02/2023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A5702-ECF8-4274-B6BF-9D5EEBC26FE5}" type="datetime1">
              <a:rPr lang="en-US" smtClean="0"/>
              <a:t>01/02/2023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hidden">
          <a:xfrm>
            <a:off x="0" y="0"/>
            <a:ext cx="7315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79330" y="457200"/>
            <a:ext cx="3603070" cy="15544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490" y="685800"/>
            <a:ext cx="6102220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79330" y="2101850"/>
            <a:ext cx="3603070" cy="182880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66C6A-A83C-4E27-990F-89F11F779CE0}" type="datetime1">
              <a:rPr lang="en-US" smtClean="0"/>
              <a:t>01/02/2023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0"/>
            <a:ext cx="7315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2712" y="457200"/>
            <a:ext cx="3602736" cy="15544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-1"/>
            <a:ext cx="7315200" cy="6858000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82712" y="2101850"/>
            <a:ext cx="3602736" cy="18288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0" y="362303"/>
            <a:ext cx="9601200" cy="10699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828799"/>
            <a:ext cx="9601200" cy="4348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19253" y="6385492"/>
            <a:ext cx="982047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D14E86EA-95E3-4DA0-97E2-7D1BBAC51A0F}" type="datetime1">
              <a:rPr lang="en-US" smtClean="0"/>
              <a:t>01/02/2023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85492"/>
            <a:ext cx="609904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3532" y="6385492"/>
            <a:ext cx="82886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Relationship Id="rId9" Type="http://schemas.openxmlformats.org/officeDocument/2006/relationships/image" Target="../media/image9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image" Target="../media/image10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10" Type="http://schemas.openxmlformats.org/officeDocument/2006/relationships/image" Target="../media/image113.png"/><Relationship Id="rId4" Type="http://schemas.openxmlformats.org/officeDocument/2006/relationships/image" Target="../media/image107.png"/><Relationship Id="rId9" Type="http://schemas.openxmlformats.org/officeDocument/2006/relationships/image" Target="../media/image1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4.png"/><Relationship Id="rId7" Type="http://schemas.openxmlformats.org/officeDocument/2006/relationships/image" Target="../media/image1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10" Type="http://schemas.openxmlformats.org/officeDocument/2006/relationships/image" Target="../media/image121.png"/><Relationship Id="rId4" Type="http://schemas.openxmlformats.org/officeDocument/2006/relationships/image" Target="../media/image115.png"/><Relationship Id="rId9" Type="http://schemas.openxmlformats.org/officeDocument/2006/relationships/image" Target="../media/image1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jpeg"/><Relationship Id="rId3" Type="http://schemas.openxmlformats.org/officeDocument/2006/relationships/image" Target="../media/image122.png"/><Relationship Id="rId7" Type="http://schemas.openxmlformats.org/officeDocument/2006/relationships/image" Target="../media/image1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10" Type="http://schemas.openxmlformats.org/officeDocument/2006/relationships/image" Target="../media/image129.png"/><Relationship Id="rId4" Type="http://schemas.openxmlformats.org/officeDocument/2006/relationships/image" Target="../media/image123.png"/><Relationship Id="rId9" Type="http://schemas.openxmlformats.org/officeDocument/2006/relationships/image" Target="../media/image12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image" Target="../media/image131.png"/><Relationship Id="rId7" Type="http://schemas.openxmlformats.org/officeDocument/2006/relationships/image" Target="../media/image135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132.png"/><Relationship Id="rId9" Type="http://schemas.openxmlformats.org/officeDocument/2006/relationships/image" Target="../media/image1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7" Type="http://schemas.openxmlformats.org/officeDocument/2006/relationships/image" Target="../media/image1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1.png"/><Relationship Id="rId5" Type="http://schemas.openxmlformats.org/officeDocument/2006/relationships/image" Target="../media/image150.png"/><Relationship Id="rId4" Type="http://schemas.openxmlformats.org/officeDocument/2006/relationships/image" Target="../media/image1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6.pn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12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11" Type="http://schemas.openxmlformats.org/officeDocument/2006/relationships/chart" Target="../charts/chart1.xml"/><Relationship Id="rId5" Type="http://schemas.openxmlformats.org/officeDocument/2006/relationships/image" Target="../media/image10.png"/><Relationship Id="rId10" Type="http://schemas.openxmlformats.org/officeDocument/2006/relationships/image" Target="../media/image15.jpeg"/><Relationship Id="rId4" Type="http://schemas.openxmlformats.org/officeDocument/2006/relationships/image" Target="../media/image9.gif"/><Relationship Id="rId9" Type="http://schemas.openxmlformats.org/officeDocument/2006/relationships/image" Target="../media/image14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Divine Group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Artisans of Cloth</a:t>
            </a:r>
          </a:p>
        </p:txBody>
      </p:sp>
    </p:spTree>
    <p:extLst>
      <p:ext uri="{BB962C8B-B14F-4D97-AF65-F5344CB8AC3E}">
        <p14:creationId xmlns:p14="http://schemas.microsoft.com/office/powerpoint/2010/main" val="105187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88F0E-9909-5640-0960-93188E0CF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Conventional Fleece (PC)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D675E5-AD5E-7633-9946-48C9EAFF37B2}"/>
              </a:ext>
            </a:extLst>
          </p:cNvPr>
          <p:cNvSpPr txBox="1"/>
          <p:nvPr/>
        </p:nvSpPr>
        <p:spPr>
          <a:xfrm>
            <a:off x="1059866" y="3456845"/>
            <a:ext cx="22583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Fleece, Inside Brush  </a:t>
            </a:r>
          </a:p>
          <a:p>
            <a:pPr algn="ctr"/>
            <a:r>
              <a:rPr lang="en-US" sz="1200" dirty="0"/>
              <a:t>240 GSM (70% Polyester 30% Cotton)</a:t>
            </a:r>
            <a:br>
              <a:rPr lang="en-US" sz="1200" dirty="0"/>
            </a:br>
            <a:endParaRPr lang="en-US" sz="12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DBF397B-4E95-E37D-3CF7-46910D8EC5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865" y="1712481"/>
            <a:ext cx="2258351" cy="167385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813B2FB-FAC6-9EA1-EFE1-2DF84A02B6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1563" y="1719612"/>
            <a:ext cx="2380791" cy="166672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0B6D015-AAA9-E3BD-3944-80E5AB8C04FB}"/>
              </a:ext>
            </a:extLst>
          </p:cNvPr>
          <p:cNvSpPr txBox="1"/>
          <p:nvPr/>
        </p:nvSpPr>
        <p:spPr>
          <a:xfrm>
            <a:off x="3756818" y="3425625"/>
            <a:ext cx="22583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Fleece, Inside Brush  </a:t>
            </a:r>
          </a:p>
          <a:p>
            <a:pPr algn="ctr"/>
            <a:r>
              <a:rPr lang="en-US" sz="1200" dirty="0"/>
              <a:t>240 GSM (70% Polyester 30% Cotton)</a:t>
            </a:r>
            <a:br>
              <a:rPr lang="en-US" sz="1200" dirty="0"/>
            </a:br>
            <a:endParaRPr lang="en-US" sz="12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C084EFF-A3EF-9EB8-3397-5D15E18C44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4391" y="1712482"/>
            <a:ext cx="2339396" cy="17251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2B61A5C-EC94-A164-A045-B26AA8B21D39}"/>
              </a:ext>
            </a:extLst>
          </p:cNvPr>
          <p:cNvSpPr txBox="1"/>
          <p:nvPr/>
        </p:nvSpPr>
        <p:spPr>
          <a:xfrm>
            <a:off x="6516618" y="3497322"/>
            <a:ext cx="22583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Fleece, Inside Brush  </a:t>
            </a:r>
          </a:p>
          <a:p>
            <a:pPr algn="ctr"/>
            <a:r>
              <a:rPr lang="en-US" sz="1200" dirty="0"/>
              <a:t>260 GSM (70% Polyester 30% Cotton)</a:t>
            </a:r>
            <a:br>
              <a:rPr lang="en-US" sz="1200" dirty="0"/>
            </a:br>
            <a:endParaRPr lang="en-US" sz="12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3A8EBEF-D869-6554-49C8-832FC4F366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8529" y="1712482"/>
            <a:ext cx="2258350" cy="174436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CC30FF7-8833-F272-3243-958DBB63FDC4}"/>
              </a:ext>
            </a:extLst>
          </p:cNvPr>
          <p:cNvSpPr txBox="1"/>
          <p:nvPr/>
        </p:nvSpPr>
        <p:spPr>
          <a:xfrm>
            <a:off x="9328529" y="3530815"/>
            <a:ext cx="22583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Fleece, Inside Brush  </a:t>
            </a:r>
          </a:p>
          <a:p>
            <a:pPr algn="ctr"/>
            <a:r>
              <a:rPr lang="en-US" sz="1200" dirty="0"/>
              <a:t>260 GSM (70% Polyester 30% Cotton)</a:t>
            </a:r>
            <a:br>
              <a:rPr lang="en-US" sz="1200" dirty="0"/>
            </a:br>
            <a:r>
              <a:rPr lang="en-US" sz="1200" dirty="0"/>
              <a:t>Photo Print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2BEFE8FD-0256-700E-C2A0-D443B88586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5446" y="4256622"/>
            <a:ext cx="2264666" cy="16990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F0D4846-A9C8-600F-16BC-44266B9427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51333" y="4256665"/>
            <a:ext cx="2351271" cy="1691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F4A78B5-75FC-3BB9-2554-C5DF9091FF07}"/>
              </a:ext>
            </a:extLst>
          </p:cNvPr>
          <p:cNvSpPr txBox="1"/>
          <p:nvPr/>
        </p:nvSpPr>
        <p:spPr>
          <a:xfrm>
            <a:off x="1059866" y="5977726"/>
            <a:ext cx="22583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Fleece, Inside Brush  </a:t>
            </a:r>
          </a:p>
          <a:p>
            <a:pPr algn="ctr"/>
            <a:r>
              <a:rPr lang="en-US" sz="1200" dirty="0"/>
              <a:t>280 GSM (70% Polyester 30% Cotton)</a:t>
            </a:r>
            <a:br>
              <a:rPr lang="en-US" sz="1200" dirty="0"/>
            </a:br>
            <a:r>
              <a:rPr lang="en-US" sz="1200" dirty="0"/>
              <a:t>Rubber Print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5DA471-5FD9-D891-9D52-E5A1E5A058D0}"/>
              </a:ext>
            </a:extLst>
          </p:cNvPr>
          <p:cNvSpPr txBox="1"/>
          <p:nvPr/>
        </p:nvSpPr>
        <p:spPr>
          <a:xfrm>
            <a:off x="3734839" y="5977726"/>
            <a:ext cx="22583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Fleece, Inside Brush  </a:t>
            </a:r>
          </a:p>
          <a:p>
            <a:pPr algn="ctr"/>
            <a:r>
              <a:rPr lang="en-US" sz="1200" dirty="0"/>
              <a:t>240 GSM (70% Polyester 30% Cotton)</a:t>
            </a:r>
            <a:br>
              <a:rPr lang="en-US" sz="1200" dirty="0"/>
            </a:br>
            <a:r>
              <a:rPr lang="en-US" sz="1200" dirty="0"/>
              <a:t>Camo AOP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C38F21F-E565-F8B2-58C3-066A20757D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34391" y="4263834"/>
            <a:ext cx="2306948" cy="16843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02F88D7-585E-5EA4-8794-9271725C73B9}"/>
              </a:ext>
            </a:extLst>
          </p:cNvPr>
          <p:cNvSpPr txBox="1"/>
          <p:nvPr/>
        </p:nvSpPr>
        <p:spPr>
          <a:xfrm>
            <a:off x="6551737" y="5943423"/>
            <a:ext cx="22583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Fleece, Inside Brush  </a:t>
            </a:r>
          </a:p>
          <a:p>
            <a:pPr algn="ctr"/>
            <a:r>
              <a:rPr lang="en-US" sz="1200" dirty="0"/>
              <a:t>240 GSM (70% Polyester 30% Cotton)</a:t>
            </a:r>
            <a:br>
              <a:rPr lang="en-US" sz="1200" dirty="0"/>
            </a:br>
            <a:endParaRPr lang="en-US" sz="12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F4346B5-8260-3A38-84A8-9CD869DE953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36125" y="4287842"/>
            <a:ext cx="2250754" cy="166780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7C95735-4643-0F51-A1FE-734CE89D670B}"/>
              </a:ext>
            </a:extLst>
          </p:cNvPr>
          <p:cNvSpPr txBox="1"/>
          <p:nvPr/>
        </p:nvSpPr>
        <p:spPr>
          <a:xfrm>
            <a:off x="9368635" y="5977726"/>
            <a:ext cx="22583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Fleece, Inside Brush  </a:t>
            </a:r>
          </a:p>
          <a:p>
            <a:pPr algn="ctr"/>
            <a:r>
              <a:rPr lang="en-US" sz="1200" dirty="0"/>
              <a:t>240 GSM (70% Polyester 30% Cotton)</a:t>
            </a:r>
            <a:br>
              <a:rPr lang="en-US" sz="1200" dirty="0"/>
            </a:br>
            <a:r>
              <a:rPr lang="en-US" sz="1200" dirty="0"/>
              <a:t>Rubber Print</a:t>
            </a:r>
          </a:p>
        </p:txBody>
      </p:sp>
    </p:spTree>
    <p:extLst>
      <p:ext uri="{BB962C8B-B14F-4D97-AF65-F5344CB8AC3E}">
        <p14:creationId xmlns:p14="http://schemas.microsoft.com/office/powerpoint/2010/main" val="113393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C6D7D-34FA-A979-8859-68AEBF58A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100% Viscose &amp; Viscose/Elastane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A43E7D6-A39C-2B76-2D4F-29A7CD8347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4239" y="1737826"/>
            <a:ext cx="1987378" cy="1712993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E3F87C-6D29-69AF-187A-B419AE5CE7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1186" y="1678344"/>
            <a:ext cx="1927731" cy="17615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939D9A-F139-1A12-E7A6-F84181B596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5646" y="1676399"/>
            <a:ext cx="2069050" cy="17744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2E74892-5504-6EB0-D194-1D26CAEFEFA5}"/>
              </a:ext>
            </a:extLst>
          </p:cNvPr>
          <p:cNvSpPr txBox="1"/>
          <p:nvPr/>
        </p:nvSpPr>
        <p:spPr>
          <a:xfrm>
            <a:off x="526653" y="3400040"/>
            <a:ext cx="19205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Single Jersey  160 GSM</a:t>
            </a:r>
          </a:p>
          <a:p>
            <a:r>
              <a:rPr lang="en-US" sz="1200" dirty="0"/>
              <a:t>100% Viscose</a:t>
            </a:r>
          </a:p>
          <a:p>
            <a:r>
              <a:rPr lang="en-US" sz="1200" dirty="0"/>
              <a:t>Ladies Nightwear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A1FB45-1F99-7006-84EA-769FA6E8CB8F}"/>
              </a:ext>
            </a:extLst>
          </p:cNvPr>
          <p:cNvSpPr txBox="1"/>
          <p:nvPr/>
        </p:nvSpPr>
        <p:spPr>
          <a:xfrm>
            <a:off x="3050902" y="3400040"/>
            <a:ext cx="19205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Single Jersey  160 GSM</a:t>
            </a:r>
          </a:p>
          <a:p>
            <a:r>
              <a:rPr lang="en-US" sz="1200" dirty="0"/>
              <a:t>100% Viscose</a:t>
            </a:r>
          </a:p>
          <a:p>
            <a:r>
              <a:rPr lang="en-US" sz="1200" dirty="0"/>
              <a:t>Ladies Nightwear</a:t>
            </a:r>
          </a:p>
          <a:p>
            <a:r>
              <a:rPr lang="en-US" sz="1200" dirty="0"/>
              <a:t>Rubber Print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F7DDF9-E6A7-D8AD-6F53-DFD2C5D08AB7}"/>
              </a:ext>
            </a:extLst>
          </p:cNvPr>
          <p:cNvSpPr txBox="1"/>
          <p:nvPr/>
        </p:nvSpPr>
        <p:spPr>
          <a:xfrm>
            <a:off x="5493491" y="3400040"/>
            <a:ext cx="19205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Single Jersey  160 GSM</a:t>
            </a:r>
          </a:p>
          <a:p>
            <a:r>
              <a:rPr lang="en-US" sz="1200" dirty="0"/>
              <a:t>100% Viscose</a:t>
            </a:r>
          </a:p>
          <a:p>
            <a:r>
              <a:rPr lang="en-US" sz="1200" dirty="0"/>
              <a:t>Ladies Nightwear</a:t>
            </a:r>
          </a:p>
          <a:p>
            <a:r>
              <a:rPr lang="en-US" sz="1200" dirty="0"/>
              <a:t>Pigment Print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820A36-CA5D-4394-9EB5-AEAD3A1107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4704" y="1678344"/>
            <a:ext cx="1988754" cy="17833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C648948-2B84-CF55-5A3E-A15ACD2502E0}"/>
              </a:ext>
            </a:extLst>
          </p:cNvPr>
          <p:cNvSpPr txBox="1"/>
          <p:nvPr/>
        </p:nvSpPr>
        <p:spPr>
          <a:xfrm>
            <a:off x="8192129" y="3400040"/>
            <a:ext cx="2113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  160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95% Viscose 5% Elastane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Ladies Nightwear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C882C95-8BA8-57AA-7CBB-ED58A7D03F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730" y="4287340"/>
            <a:ext cx="1992887" cy="165138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3FFA329-9409-09ED-084A-C1829C8AAD9F}"/>
              </a:ext>
            </a:extLst>
          </p:cNvPr>
          <p:cNvSpPr txBox="1"/>
          <p:nvPr/>
        </p:nvSpPr>
        <p:spPr>
          <a:xfrm>
            <a:off x="487713" y="5938726"/>
            <a:ext cx="2113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  160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95% Viscose 5% Elastane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Foil Print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B496E9A-18E6-2A76-CF30-3773F88802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1186" y="4287339"/>
            <a:ext cx="1927731" cy="16653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05CDFBD-5C35-DEF8-04DF-CBBB3DF8AD3B}"/>
              </a:ext>
            </a:extLst>
          </p:cNvPr>
          <p:cNvSpPr txBox="1"/>
          <p:nvPr/>
        </p:nvSpPr>
        <p:spPr>
          <a:xfrm>
            <a:off x="3161186" y="5995029"/>
            <a:ext cx="2113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  160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95% Viscose 5% Elastane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Rubber Print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08BEED5-07B0-8EC0-0FB7-3FEB955588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48486" y="4287340"/>
            <a:ext cx="1986210" cy="166733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138B528-0606-8283-F32B-3F68B8E14716}"/>
              </a:ext>
            </a:extLst>
          </p:cNvPr>
          <p:cNvSpPr txBox="1"/>
          <p:nvPr/>
        </p:nvSpPr>
        <p:spPr>
          <a:xfrm>
            <a:off x="5648486" y="6010981"/>
            <a:ext cx="2113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  160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95% Viscose 5% Elastane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Rubber Print</a:t>
            </a:r>
          </a:p>
        </p:txBody>
      </p:sp>
    </p:spTree>
    <p:extLst>
      <p:ext uri="{BB962C8B-B14F-4D97-AF65-F5344CB8AC3E}">
        <p14:creationId xmlns:p14="http://schemas.microsoft.com/office/powerpoint/2010/main" val="182847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55BFC-6852-55B9-6F69-57BD844EF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COTTON/VISCOSE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1612F80-8802-9299-9068-5859CB09A0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5576" y="1685837"/>
            <a:ext cx="2102403" cy="1634486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00A486-AA9E-F65A-FD21-2AC20E7BA4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5291" y="1648536"/>
            <a:ext cx="2008989" cy="16344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7E9A2F-4EE9-87B1-4869-A5548CA24B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4170" y="1660203"/>
            <a:ext cx="1950838" cy="166743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8C0877C-F199-3AC5-746A-18CE8B72DD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265" y="4134321"/>
            <a:ext cx="2102403" cy="16674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D478B0E-55F4-628A-8D8B-D6D5D1DF61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2850" y="4169307"/>
            <a:ext cx="2102403" cy="15974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2EF72DB-3069-EED9-2EB3-E088D1C0DC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4170" y="4141941"/>
            <a:ext cx="2008988" cy="162483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79E57A-B969-94E2-4F05-7722DDAFDA3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50471" y="4145096"/>
            <a:ext cx="1924971" cy="162167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A95025F-04F1-D2B1-4C6D-3DA6563672CC}"/>
              </a:ext>
            </a:extLst>
          </p:cNvPr>
          <p:cNvSpPr txBox="1"/>
          <p:nvPr/>
        </p:nvSpPr>
        <p:spPr>
          <a:xfrm>
            <a:off x="823427" y="3323536"/>
            <a:ext cx="20089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Single Jersey  </a:t>
            </a:r>
            <a:r>
              <a:rPr lang="en-US" sz="1100" dirty="0" err="1"/>
              <a:t>slub</a:t>
            </a:r>
            <a:endParaRPr lang="en-US" sz="1100" dirty="0"/>
          </a:p>
          <a:p>
            <a:r>
              <a:rPr lang="en-US" sz="1100" dirty="0"/>
              <a:t> 150 GSM</a:t>
            </a:r>
          </a:p>
          <a:p>
            <a:r>
              <a:rPr lang="en-US" sz="1100" dirty="0"/>
              <a:t>50% cotton 50% Viscose</a:t>
            </a:r>
          </a:p>
          <a:p>
            <a:r>
              <a:rPr lang="en-US" sz="1100" dirty="0"/>
              <a:t>Pigment AOP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757379-DBB5-A301-AF5A-837C10FD8AD3}"/>
              </a:ext>
            </a:extLst>
          </p:cNvPr>
          <p:cNvSpPr txBox="1"/>
          <p:nvPr/>
        </p:nvSpPr>
        <p:spPr>
          <a:xfrm>
            <a:off x="6474342" y="5768299"/>
            <a:ext cx="20089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Single Jersey  </a:t>
            </a:r>
            <a:r>
              <a:rPr lang="en-US" sz="1100" dirty="0" err="1"/>
              <a:t>slub</a:t>
            </a:r>
            <a:endParaRPr lang="en-US" sz="1100" dirty="0"/>
          </a:p>
          <a:p>
            <a:r>
              <a:rPr lang="en-US" sz="1100" dirty="0"/>
              <a:t> 150 GSM</a:t>
            </a:r>
          </a:p>
          <a:p>
            <a:r>
              <a:rPr lang="en-US" sz="1100" dirty="0"/>
              <a:t>50% cotton 50% Viscose</a:t>
            </a:r>
          </a:p>
          <a:p>
            <a:r>
              <a:rPr lang="en-US" sz="1100" dirty="0"/>
              <a:t>Pigment AOP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05119E-F3C5-B288-7128-A8493A9A52DE}"/>
              </a:ext>
            </a:extLst>
          </p:cNvPr>
          <p:cNvSpPr txBox="1"/>
          <p:nvPr/>
        </p:nvSpPr>
        <p:spPr>
          <a:xfrm>
            <a:off x="6373630" y="3429000"/>
            <a:ext cx="200899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Single Jersey  </a:t>
            </a:r>
            <a:r>
              <a:rPr lang="en-US" sz="1100" dirty="0" err="1"/>
              <a:t>slub</a:t>
            </a:r>
            <a:endParaRPr lang="en-US" sz="1100" dirty="0"/>
          </a:p>
          <a:p>
            <a:r>
              <a:rPr lang="en-US" sz="1100" dirty="0"/>
              <a:t> 150 GSM</a:t>
            </a:r>
          </a:p>
          <a:p>
            <a:r>
              <a:rPr lang="en-US" sz="1100" dirty="0"/>
              <a:t>50% cotton 50% Viscose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43FF585-3C0B-AC58-743C-8B45E4C4127A}"/>
              </a:ext>
            </a:extLst>
          </p:cNvPr>
          <p:cNvSpPr txBox="1"/>
          <p:nvPr/>
        </p:nvSpPr>
        <p:spPr>
          <a:xfrm>
            <a:off x="9066452" y="3345415"/>
            <a:ext cx="200899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Single Jersey </a:t>
            </a:r>
          </a:p>
          <a:p>
            <a:r>
              <a:rPr lang="en-US" sz="1100" dirty="0"/>
              <a:t> 150 GSM</a:t>
            </a:r>
          </a:p>
          <a:p>
            <a:r>
              <a:rPr lang="en-US" sz="1100" dirty="0"/>
              <a:t>50% BCI cotton 50% Viscose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D69A048-3367-A81D-A124-230B626FA189}"/>
              </a:ext>
            </a:extLst>
          </p:cNvPr>
          <p:cNvSpPr txBox="1"/>
          <p:nvPr/>
        </p:nvSpPr>
        <p:spPr>
          <a:xfrm>
            <a:off x="835173" y="5801757"/>
            <a:ext cx="20089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Single Jersey  </a:t>
            </a:r>
            <a:r>
              <a:rPr lang="en-US" sz="1100" dirty="0" err="1"/>
              <a:t>slub</a:t>
            </a:r>
            <a:endParaRPr lang="en-US" sz="1100" dirty="0"/>
          </a:p>
          <a:p>
            <a:r>
              <a:rPr lang="en-US" sz="1100" dirty="0"/>
              <a:t> 150 GSM</a:t>
            </a:r>
          </a:p>
          <a:p>
            <a:r>
              <a:rPr lang="en-US" sz="1100" dirty="0"/>
              <a:t>50% cotton 50% Viscose</a:t>
            </a:r>
          </a:p>
          <a:p>
            <a:r>
              <a:rPr lang="en-US" sz="1100" dirty="0"/>
              <a:t>Pigment AOP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630539A-3934-FF4C-4E98-840DDA0AE8FE}"/>
              </a:ext>
            </a:extLst>
          </p:cNvPr>
          <p:cNvSpPr txBox="1"/>
          <p:nvPr/>
        </p:nvSpPr>
        <p:spPr>
          <a:xfrm>
            <a:off x="3652676" y="5708193"/>
            <a:ext cx="200899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Single Jersey  </a:t>
            </a:r>
            <a:r>
              <a:rPr lang="en-US" sz="1100" dirty="0" err="1"/>
              <a:t>slub</a:t>
            </a:r>
            <a:endParaRPr lang="en-US" sz="1100" dirty="0"/>
          </a:p>
          <a:p>
            <a:r>
              <a:rPr lang="en-US" sz="1100" dirty="0"/>
              <a:t> 150 GSM</a:t>
            </a:r>
          </a:p>
          <a:p>
            <a:r>
              <a:rPr lang="en-US" sz="1100" dirty="0"/>
              <a:t>50% cotton 50% Viscose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AC00717-0CBF-C9A5-FB8A-3C3934B1CBB8}"/>
              </a:ext>
            </a:extLst>
          </p:cNvPr>
          <p:cNvSpPr txBox="1"/>
          <p:nvPr/>
        </p:nvSpPr>
        <p:spPr>
          <a:xfrm>
            <a:off x="3638798" y="3327639"/>
            <a:ext cx="200899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Single Jersey  </a:t>
            </a:r>
            <a:r>
              <a:rPr lang="en-US" sz="1100" dirty="0" err="1"/>
              <a:t>slub</a:t>
            </a:r>
            <a:endParaRPr lang="en-US" sz="1100" dirty="0"/>
          </a:p>
          <a:p>
            <a:r>
              <a:rPr lang="en-US" sz="1100" dirty="0"/>
              <a:t> 150 GSM</a:t>
            </a:r>
          </a:p>
          <a:p>
            <a:r>
              <a:rPr lang="en-US" sz="1100" dirty="0"/>
              <a:t>50% cotton 50% Viscose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A96D0E3-6F53-FA1B-2ED1-FEEC119AB995}"/>
              </a:ext>
            </a:extLst>
          </p:cNvPr>
          <p:cNvSpPr txBox="1"/>
          <p:nvPr/>
        </p:nvSpPr>
        <p:spPr>
          <a:xfrm>
            <a:off x="9108462" y="5766771"/>
            <a:ext cx="20089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Single Jersey  </a:t>
            </a:r>
          </a:p>
          <a:p>
            <a:r>
              <a:rPr lang="en-US" sz="1100" dirty="0"/>
              <a:t> 150 GSM</a:t>
            </a:r>
          </a:p>
          <a:p>
            <a:r>
              <a:rPr lang="en-US" sz="1100" dirty="0"/>
              <a:t>50% BCI cotton 50% Viscose</a:t>
            </a:r>
          </a:p>
          <a:p>
            <a:r>
              <a:rPr lang="en-US" sz="1100" dirty="0"/>
              <a:t>Reactive AOP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B7F4D9-27B9-32B6-6235-26E9FC7F6C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08462" y="1663810"/>
            <a:ext cx="2008990" cy="1681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43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E74A3-C9CD-3889-1C1D-F1B46917F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0766" y="362303"/>
            <a:ext cx="9465833" cy="509066"/>
          </a:xfrm>
        </p:spPr>
        <p:txBody>
          <a:bodyPr>
            <a:normAutofit fontScale="90000"/>
          </a:bodyPr>
          <a:lstStyle/>
          <a:p>
            <a:r>
              <a:rPr lang="en-US" dirty="0"/>
              <a:t>Cotton Modal &amp; Cotton Modal/Elastane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69942DF-3D32-F0E4-D1FC-29E3B31BAA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0709" y="1079557"/>
            <a:ext cx="2064147" cy="163137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D40565D-69E6-7CD0-0300-AF69EAACF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2052" y="1079557"/>
            <a:ext cx="2064147" cy="1666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D579555-BA61-3136-2A47-478793447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2149" y="1067834"/>
            <a:ext cx="2064147" cy="1666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35F7D5-E032-06BC-54A3-CF2ED509AD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7257" y="1079558"/>
            <a:ext cx="2168949" cy="166657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FA92B80-9EAB-13D7-21D1-7FBC3F5963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0709" y="3975136"/>
            <a:ext cx="2064147" cy="171663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8FA3643D-DAEE-4636-5CB9-D0D3C218011E}"/>
              </a:ext>
            </a:extLst>
          </p:cNvPr>
          <p:cNvSpPr txBox="1"/>
          <p:nvPr/>
        </p:nvSpPr>
        <p:spPr>
          <a:xfrm>
            <a:off x="284789" y="2710927"/>
            <a:ext cx="18363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Single Jersey </a:t>
            </a:r>
          </a:p>
          <a:p>
            <a:r>
              <a:rPr lang="en-US" sz="1200" dirty="0"/>
              <a:t> 160 GSM</a:t>
            </a:r>
          </a:p>
          <a:p>
            <a:r>
              <a:rPr lang="en-US" sz="1200" dirty="0"/>
              <a:t>50% Cotton 50% Modal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1E9EFD3-93FF-D6D2-D4FA-D7690A1E63D5}"/>
              </a:ext>
            </a:extLst>
          </p:cNvPr>
          <p:cNvSpPr txBox="1"/>
          <p:nvPr/>
        </p:nvSpPr>
        <p:spPr>
          <a:xfrm>
            <a:off x="2922052" y="2757837"/>
            <a:ext cx="18363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Single Jersey </a:t>
            </a:r>
          </a:p>
          <a:p>
            <a:r>
              <a:rPr lang="en-US" sz="1200" dirty="0"/>
              <a:t> 160 GSM</a:t>
            </a:r>
          </a:p>
          <a:p>
            <a:r>
              <a:rPr lang="en-US" sz="1200" dirty="0"/>
              <a:t>50% Cotton 50% Modal</a:t>
            </a:r>
          </a:p>
          <a:p>
            <a:r>
              <a:rPr lang="en-US" sz="1200" dirty="0"/>
              <a:t>Y/D Stripe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452748E-B77D-B497-615A-6F90AB31CE06}"/>
              </a:ext>
            </a:extLst>
          </p:cNvPr>
          <p:cNvSpPr txBox="1"/>
          <p:nvPr/>
        </p:nvSpPr>
        <p:spPr>
          <a:xfrm>
            <a:off x="5667160" y="2746135"/>
            <a:ext cx="18363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Single Jersey </a:t>
            </a:r>
          </a:p>
          <a:p>
            <a:r>
              <a:rPr lang="en-US" sz="1200" dirty="0"/>
              <a:t> 160 GSM</a:t>
            </a:r>
          </a:p>
          <a:p>
            <a:r>
              <a:rPr lang="en-US" sz="1200" dirty="0"/>
              <a:t>50% Cotton 50% Modal</a:t>
            </a:r>
          </a:p>
          <a:p>
            <a:r>
              <a:rPr lang="en-US" sz="1200" dirty="0"/>
              <a:t>Pigment AOP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E7E7843-3AC8-F57E-17CB-8E58C53CED57}"/>
              </a:ext>
            </a:extLst>
          </p:cNvPr>
          <p:cNvSpPr txBox="1"/>
          <p:nvPr/>
        </p:nvSpPr>
        <p:spPr>
          <a:xfrm>
            <a:off x="8532225" y="2746135"/>
            <a:ext cx="18363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Single Jersey </a:t>
            </a:r>
          </a:p>
          <a:p>
            <a:r>
              <a:rPr lang="en-US" sz="1200" dirty="0"/>
              <a:t> 160 GSM</a:t>
            </a:r>
          </a:p>
          <a:p>
            <a:r>
              <a:rPr lang="en-US" sz="1200" dirty="0"/>
              <a:t>50% Cotton 50% Modal</a:t>
            </a:r>
          </a:p>
          <a:p>
            <a:r>
              <a:rPr lang="en-US" sz="1200" dirty="0"/>
              <a:t>Pigment AOP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26DB9ED-3120-2DEA-6715-DE5585A8EC4B}"/>
              </a:ext>
            </a:extLst>
          </p:cNvPr>
          <p:cNvSpPr txBox="1"/>
          <p:nvPr/>
        </p:nvSpPr>
        <p:spPr>
          <a:xfrm>
            <a:off x="241050" y="5770639"/>
            <a:ext cx="18363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Single Jersey </a:t>
            </a:r>
          </a:p>
          <a:p>
            <a:r>
              <a:rPr lang="en-US" sz="1200" dirty="0"/>
              <a:t> 160 GSM</a:t>
            </a:r>
          </a:p>
          <a:p>
            <a:r>
              <a:rPr lang="en-US" sz="1200" dirty="0"/>
              <a:t>50% Cotton 50% Modal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F1C834-34A1-5BF4-DA65-9FB37B2EDF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2052" y="3975136"/>
            <a:ext cx="2064147" cy="17166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D9A84CB-A464-EADC-E4A4-570949508B0F}"/>
              </a:ext>
            </a:extLst>
          </p:cNvPr>
          <p:cNvSpPr txBox="1"/>
          <p:nvPr/>
        </p:nvSpPr>
        <p:spPr>
          <a:xfrm>
            <a:off x="2847063" y="5691771"/>
            <a:ext cx="198632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180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48% Cotton 48% Modal 4% Elastane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Pigment Print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1AE29DF-8ECD-08D2-6BB1-F68A4D425E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2149" y="3975136"/>
            <a:ext cx="2064147" cy="171663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2F8D798-1F7B-66EB-06A1-B5B2B58E3CF1}"/>
              </a:ext>
            </a:extLst>
          </p:cNvPr>
          <p:cNvSpPr txBox="1"/>
          <p:nvPr/>
        </p:nvSpPr>
        <p:spPr>
          <a:xfrm>
            <a:off x="5667160" y="5671850"/>
            <a:ext cx="21391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200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48%Cotton 48% Modal 4% Elastane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Pigment Print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052C353-2EFB-E03F-E303-5E89F3CE6C3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87257" y="3975136"/>
            <a:ext cx="2168949" cy="16967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BBCFC4D-EF4A-6B94-648A-6626556D4099}"/>
              </a:ext>
            </a:extLst>
          </p:cNvPr>
          <p:cNvSpPr txBox="1"/>
          <p:nvPr/>
        </p:nvSpPr>
        <p:spPr>
          <a:xfrm>
            <a:off x="8487257" y="5671849"/>
            <a:ext cx="216894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180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48%Cotton 48% Modal 4% Elastane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Rubber Print</a:t>
            </a:r>
          </a:p>
        </p:txBody>
      </p:sp>
    </p:spTree>
    <p:extLst>
      <p:ext uri="{BB962C8B-B14F-4D97-AF65-F5344CB8AC3E}">
        <p14:creationId xmlns:p14="http://schemas.microsoft.com/office/powerpoint/2010/main" val="346495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4D433-A59B-8E91-5C1A-B62009D0B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62303"/>
            <a:ext cx="9601200" cy="795937"/>
          </a:xfrm>
        </p:spPr>
        <p:txBody>
          <a:bodyPr/>
          <a:lstStyle/>
          <a:p>
            <a:r>
              <a:rPr lang="en-US" dirty="0"/>
              <a:t>100% polyester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49BD07B-BE14-4E40-6E06-7D221F1135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8793" y="3967801"/>
            <a:ext cx="3386407" cy="2190449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B9C8E26-142C-A5EA-6B10-B805DE1197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793" y="1217520"/>
            <a:ext cx="3492320" cy="221147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DFAD361-1004-78E6-4189-D372DEA14B44}"/>
              </a:ext>
            </a:extLst>
          </p:cNvPr>
          <p:cNvSpPr txBox="1"/>
          <p:nvPr/>
        </p:nvSpPr>
        <p:spPr>
          <a:xfrm>
            <a:off x="1513921" y="6208344"/>
            <a:ext cx="21676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100% Polyester 160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D082F9-EE74-36F6-FF1D-8D335EB4802A}"/>
              </a:ext>
            </a:extLst>
          </p:cNvPr>
          <p:cNvSpPr txBox="1"/>
          <p:nvPr/>
        </p:nvSpPr>
        <p:spPr>
          <a:xfrm>
            <a:off x="1412321" y="3444095"/>
            <a:ext cx="21676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100% Polyester 180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2CE846-82B3-0AD9-65E3-70AC8FA1E2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614" y="1173082"/>
            <a:ext cx="3680099" cy="22710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FF982A-E272-3413-D419-ED74F5C0DE68}"/>
              </a:ext>
            </a:extLst>
          </p:cNvPr>
          <p:cNvSpPr txBox="1"/>
          <p:nvPr/>
        </p:nvSpPr>
        <p:spPr>
          <a:xfrm>
            <a:off x="5683936" y="3458937"/>
            <a:ext cx="21676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Interlock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100% Polyester 220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0BE4252-49EC-BD63-59A8-193631405F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3935" y="3967801"/>
            <a:ext cx="3659777" cy="22683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4D8F389-E6F6-4C6C-AB62-B0104AD69B0E}"/>
              </a:ext>
            </a:extLst>
          </p:cNvPr>
          <p:cNvSpPr txBox="1"/>
          <p:nvPr/>
        </p:nvSpPr>
        <p:spPr>
          <a:xfrm>
            <a:off x="5659037" y="6236107"/>
            <a:ext cx="21676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100% Polyester 160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980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3AEAE-8B10-F70E-E1B3-CCA7FEA60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Polyester/Elastane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F974B76-7DD8-9FAF-0331-4881437CC3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4733" y="1511509"/>
            <a:ext cx="2443937" cy="1495313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2490A1-C03B-BB5C-C933-F6A9DA72D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3113" y="1511508"/>
            <a:ext cx="2443938" cy="14953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DA2534-B806-1F1C-AA42-2A48C615D8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8600" y="1511508"/>
            <a:ext cx="2325133" cy="14899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26A206-F630-1DDD-EEA9-600979F280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5282" y="1506013"/>
            <a:ext cx="2218026" cy="155687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ED6706B-E144-EBD3-DA10-2EBF2E9CEDD9}"/>
              </a:ext>
            </a:extLst>
          </p:cNvPr>
          <p:cNvSpPr txBox="1"/>
          <p:nvPr/>
        </p:nvSpPr>
        <p:spPr>
          <a:xfrm>
            <a:off x="1041541" y="3097738"/>
            <a:ext cx="22180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190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93% Polyester 7%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Disperse AOP, Hydrophilic &amp; anti-static finish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10A5532-85FE-CAEB-DF2C-9BB9BB7BB0A3}"/>
              </a:ext>
            </a:extLst>
          </p:cNvPr>
          <p:cNvSpPr txBox="1"/>
          <p:nvPr/>
        </p:nvSpPr>
        <p:spPr>
          <a:xfrm>
            <a:off x="6519556" y="3080708"/>
            <a:ext cx="2218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</a:t>
            </a:r>
            <a:r>
              <a:rPr lang="en-US" sz="1200" dirty="0">
                <a:solidFill>
                  <a:prstClr val="white"/>
                </a:solidFill>
                <a:latin typeface="Georgia"/>
              </a:rPr>
              <a:t>210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90% Polyester 10%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9235DF-9FC3-AB36-5765-4F3F7BBD79A4}"/>
              </a:ext>
            </a:extLst>
          </p:cNvPr>
          <p:cNvSpPr txBox="1"/>
          <p:nvPr/>
        </p:nvSpPr>
        <p:spPr>
          <a:xfrm>
            <a:off x="9210785" y="3103761"/>
            <a:ext cx="2218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180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78% Polyester 22%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678ABE1-DE59-FD60-E897-BE14153779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6619" y="4281369"/>
            <a:ext cx="2455923" cy="159303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63F5559-7B47-89C3-F941-6B2E5486DA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7611" y="4263661"/>
            <a:ext cx="2443936" cy="163929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93FAA6A-1533-BC8D-D209-3AB3172B39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65708" y="4258284"/>
            <a:ext cx="2218025" cy="161612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656D1AB-278C-DD25-EAA2-9A6BED86488C}"/>
              </a:ext>
            </a:extLst>
          </p:cNvPr>
          <p:cNvSpPr txBox="1"/>
          <p:nvPr/>
        </p:nvSpPr>
        <p:spPr>
          <a:xfrm>
            <a:off x="1041541" y="5874406"/>
            <a:ext cx="2218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200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85% Polyester 15%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FE3396-8226-B2DD-8AF1-10EB7DB38FE8}"/>
              </a:ext>
            </a:extLst>
          </p:cNvPr>
          <p:cNvSpPr txBox="1"/>
          <p:nvPr/>
        </p:nvSpPr>
        <p:spPr>
          <a:xfrm>
            <a:off x="3732770" y="3103762"/>
            <a:ext cx="24439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190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93% Polyester 7%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Disperse AOP, Moisture Wicking, Quick Dry &amp; anti-bacterial finish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F94CA0-4366-A004-9036-B96D54576901}"/>
              </a:ext>
            </a:extLst>
          </p:cNvPr>
          <p:cNvSpPr txBox="1"/>
          <p:nvPr/>
        </p:nvSpPr>
        <p:spPr>
          <a:xfrm>
            <a:off x="3804406" y="5874405"/>
            <a:ext cx="2218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200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85% Polyester 15%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AA5053-866B-8C30-922D-54465BA5133C}"/>
              </a:ext>
            </a:extLst>
          </p:cNvPr>
          <p:cNvSpPr txBox="1"/>
          <p:nvPr/>
        </p:nvSpPr>
        <p:spPr>
          <a:xfrm>
            <a:off x="6665707" y="5874404"/>
            <a:ext cx="2218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200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85% Polyester 15%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105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86239-087C-F8AB-0442-EA7A29E51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8370" y="362303"/>
            <a:ext cx="10018230" cy="1069940"/>
          </a:xfrm>
        </p:spPr>
        <p:txBody>
          <a:bodyPr/>
          <a:lstStyle/>
          <a:p>
            <a:r>
              <a:rPr lang="en-US" dirty="0"/>
              <a:t>Interlock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883531-C9E2-54E5-2F6B-ED98BEAFE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370" y="1897623"/>
            <a:ext cx="2146255" cy="15001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414D2ED-41B9-81BA-FBEF-5BC071C88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358" y="1897624"/>
            <a:ext cx="2228699" cy="15001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0C7CD4-A387-9B74-C0D4-3FDD5DB041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3690" y="1897623"/>
            <a:ext cx="2146255" cy="15001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17AF13-781A-4FB9-911D-95908ED1FB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6182" y="1904855"/>
            <a:ext cx="2251476" cy="150019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CE5CEBD-6BD8-5902-55E5-62CF8C880DD1}"/>
              </a:ext>
            </a:extLst>
          </p:cNvPr>
          <p:cNvSpPr txBox="1"/>
          <p:nvPr/>
        </p:nvSpPr>
        <p:spPr>
          <a:xfrm>
            <a:off x="763794" y="3460182"/>
            <a:ext cx="226083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Interlock </a:t>
            </a:r>
            <a:r>
              <a:rPr lang="en-US" sz="1000" dirty="0" err="1"/>
              <a:t>gsm</a:t>
            </a:r>
            <a:r>
              <a:rPr lang="en-US" sz="1000" dirty="0"/>
              <a:t> 200 100% cotton Baby Bib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B024F1-D13B-5803-BE74-1DAA6F98D7FD}"/>
              </a:ext>
            </a:extLst>
          </p:cNvPr>
          <p:cNvSpPr txBox="1"/>
          <p:nvPr/>
        </p:nvSpPr>
        <p:spPr>
          <a:xfrm>
            <a:off x="3743276" y="3460182"/>
            <a:ext cx="21442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Interlock </a:t>
            </a:r>
            <a:r>
              <a:rPr lang="en-US" sz="1000" dirty="0" err="1"/>
              <a:t>gsm</a:t>
            </a:r>
            <a:r>
              <a:rPr lang="en-US" sz="1000" dirty="0"/>
              <a:t> 200 100% cotton mélange  Baby Bib  Embroidery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C5A76B-CFB7-2782-169B-10BC65487E5E}"/>
              </a:ext>
            </a:extLst>
          </p:cNvPr>
          <p:cNvSpPr txBox="1"/>
          <p:nvPr/>
        </p:nvSpPr>
        <p:spPr>
          <a:xfrm>
            <a:off x="6465868" y="3495432"/>
            <a:ext cx="24321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Interlock </a:t>
            </a:r>
            <a:r>
              <a:rPr lang="en-US" sz="1000" dirty="0" err="1"/>
              <a:t>gsm</a:t>
            </a:r>
            <a:r>
              <a:rPr lang="en-US" sz="1000" dirty="0"/>
              <a:t> 200 100% cotton Baby Bib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480D64-9F57-3EBF-8911-CF7480121A1A}"/>
              </a:ext>
            </a:extLst>
          </p:cNvPr>
          <p:cNvSpPr txBox="1"/>
          <p:nvPr/>
        </p:nvSpPr>
        <p:spPr>
          <a:xfrm>
            <a:off x="9323690" y="3495432"/>
            <a:ext cx="214625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Interlock GSM 200  100% Organic cotton.  Blanket Pigment </a:t>
            </a:r>
            <a:r>
              <a:rPr lang="en-US" sz="1000" dirty="0" err="1"/>
              <a:t>Aop</a:t>
            </a:r>
            <a:endParaRPr lang="en-US" sz="1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3BBF39-1D3B-3C52-2DC6-421342C459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450" y="4315327"/>
            <a:ext cx="2195517" cy="15729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356B9D-E72C-EEB7-4D20-3CCE5A19B1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1358" y="4315327"/>
            <a:ext cx="2228699" cy="157290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AC3A154-F8C1-D3C3-73D4-E6C533D98867}"/>
              </a:ext>
            </a:extLst>
          </p:cNvPr>
          <p:cNvSpPr txBox="1"/>
          <p:nvPr/>
        </p:nvSpPr>
        <p:spPr>
          <a:xfrm>
            <a:off x="763794" y="5888231"/>
            <a:ext cx="21442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Interlock</a:t>
            </a:r>
          </a:p>
          <a:p>
            <a:r>
              <a:rPr lang="en-US" sz="1200" dirty="0"/>
              <a:t>100% cotton Interlock, </a:t>
            </a:r>
          </a:p>
          <a:p>
            <a:r>
              <a:rPr lang="en-US" sz="1200" dirty="0"/>
              <a:t>190 GSM</a:t>
            </a:r>
          </a:p>
          <a:p>
            <a:r>
              <a:rPr lang="en-US" sz="1200" dirty="0"/>
              <a:t>Embroidery Patch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1897EF-1A18-373F-07B6-03CD475EB406}"/>
              </a:ext>
            </a:extLst>
          </p:cNvPr>
          <p:cNvSpPr txBox="1"/>
          <p:nvPr/>
        </p:nvSpPr>
        <p:spPr>
          <a:xfrm>
            <a:off x="3671358" y="5888230"/>
            <a:ext cx="21442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Interlock</a:t>
            </a:r>
          </a:p>
          <a:p>
            <a:r>
              <a:rPr lang="en-US" sz="1200" dirty="0"/>
              <a:t>100% cotton Interlock, </a:t>
            </a:r>
          </a:p>
          <a:p>
            <a:r>
              <a:rPr lang="en-US" sz="1200" dirty="0"/>
              <a:t>190 GSM</a:t>
            </a:r>
          </a:p>
          <a:p>
            <a:r>
              <a:rPr lang="en-US" sz="1200" dirty="0"/>
              <a:t>Pigment AOP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087E9C4-9103-CBE3-D846-B4AEC25E72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78923" y="4315327"/>
            <a:ext cx="2228700" cy="157290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858A484-E4BF-C79E-87D0-C874F995E1D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86489" y="4315326"/>
            <a:ext cx="1909061" cy="15729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B8333BE-5AAF-1580-1191-52204DE59D85}"/>
              </a:ext>
            </a:extLst>
          </p:cNvPr>
          <p:cNvSpPr txBox="1"/>
          <p:nvPr/>
        </p:nvSpPr>
        <p:spPr>
          <a:xfrm>
            <a:off x="6578922" y="5958731"/>
            <a:ext cx="21442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Interlock</a:t>
            </a:r>
          </a:p>
          <a:p>
            <a:r>
              <a:rPr lang="en-US" sz="1200" dirty="0"/>
              <a:t>100% cotton Interlock, </a:t>
            </a:r>
          </a:p>
          <a:p>
            <a:r>
              <a:rPr lang="en-US" sz="1200" dirty="0"/>
              <a:t>220 GSM</a:t>
            </a:r>
          </a:p>
          <a:p>
            <a:endParaRPr lang="en-US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130C47-F3E4-252D-530B-C4EC0FF807F1}"/>
              </a:ext>
            </a:extLst>
          </p:cNvPr>
          <p:cNvSpPr txBox="1"/>
          <p:nvPr/>
        </p:nvSpPr>
        <p:spPr>
          <a:xfrm>
            <a:off x="9486486" y="5939701"/>
            <a:ext cx="214420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Interlock</a:t>
            </a:r>
          </a:p>
          <a:p>
            <a:r>
              <a:rPr lang="en-US" sz="1200" dirty="0"/>
              <a:t>100% cotton Interlock, </a:t>
            </a:r>
          </a:p>
          <a:p>
            <a:r>
              <a:rPr lang="en-US" sz="1200" dirty="0"/>
              <a:t>220 GSM</a:t>
            </a:r>
          </a:p>
          <a:p>
            <a:r>
              <a:rPr lang="en-US" sz="1200" dirty="0"/>
              <a:t>Discharge AOP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9348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F8A90-7767-41F0-0FDE-0105F88F4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Pique polo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D0ED518-AFB9-AE0B-0497-50C4B08FBA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0755" y="1893346"/>
            <a:ext cx="1845474" cy="175393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10765B-5DEA-8D54-ECFE-0DBD6C7BD82E}"/>
              </a:ext>
            </a:extLst>
          </p:cNvPr>
          <p:cNvSpPr txBox="1"/>
          <p:nvPr/>
        </p:nvSpPr>
        <p:spPr>
          <a:xfrm>
            <a:off x="1103019" y="3729906"/>
            <a:ext cx="17692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pique  polo </a:t>
            </a:r>
          </a:p>
          <a:p>
            <a:r>
              <a:rPr lang="en-US" sz="1000" dirty="0"/>
              <a:t>90% cotton 10% polyester 190 </a:t>
            </a:r>
            <a:r>
              <a:rPr lang="en-US" sz="1000" dirty="0" err="1"/>
              <a:t>gsm</a:t>
            </a:r>
            <a:r>
              <a:rPr lang="en-US" sz="1000" dirty="0"/>
              <a:t> pigment Aop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4B3C11-9A2F-4616-9C0B-EF3D28A626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4739" y="1904982"/>
            <a:ext cx="1970314" cy="17539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D09D785-8603-A177-1EE5-CF4314DC3726}"/>
              </a:ext>
            </a:extLst>
          </p:cNvPr>
          <p:cNvSpPr txBox="1"/>
          <p:nvPr/>
        </p:nvSpPr>
        <p:spPr>
          <a:xfrm>
            <a:off x="8384739" y="3782315"/>
            <a:ext cx="176927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pique  polo </a:t>
            </a:r>
          </a:p>
          <a:p>
            <a:r>
              <a:rPr lang="en-US" sz="1000" dirty="0"/>
              <a:t>94% cotton 6% Elastane  220 </a:t>
            </a:r>
            <a:r>
              <a:rPr lang="en-US" sz="1000" dirty="0" err="1"/>
              <a:t>gsm</a:t>
            </a:r>
            <a:r>
              <a:rPr lang="en-US" sz="1000" dirty="0"/>
              <a:t> </a:t>
            </a:r>
          </a:p>
          <a:p>
            <a:r>
              <a:rPr lang="en-US" sz="1200" b="1" dirty="0"/>
              <a:t>40 time wash</a:t>
            </a:r>
          </a:p>
          <a:p>
            <a:r>
              <a:rPr lang="en-US" sz="1200" b="1" dirty="0"/>
              <a:t>PLF Pass</a:t>
            </a:r>
          </a:p>
          <a:p>
            <a:r>
              <a:rPr lang="en-US" sz="1200" b="1" dirty="0"/>
              <a:t>WORKWEAR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17943A-D8F9-3890-373A-E510D937D8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2734" y="1893344"/>
            <a:ext cx="1861457" cy="176556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DDBDC5D-322D-1153-D9BB-10B4AC868A75}"/>
              </a:ext>
            </a:extLst>
          </p:cNvPr>
          <p:cNvSpPr txBox="1"/>
          <p:nvPr/>
        </p:nvSpPr>
        <p:spPr>
          <a:xfrm>
            <a:off x="6095999" y="3658913"/>
            <a:ext cx="17692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pique  polo </a:t>
            </a:r>
          </a:p>
          <a:p>
            <a:r>
              <a:rPr lang="en-US" sz="1000" dirty="0"/>
              <a:t>100% cotton  210 </a:t>
            </a:r>
            <a:r>
              <a:rPr lang="en-US" sz="1000" dirty="0" err="1"/>
              <a:t>gsm</a:t>
            </a:r>
            <a:r>
              <a:rPr lang="en-US" sz="1000" dirty="0"/>
              <a:t> </a:t>
            </a:r>
          </a:p>
          <a:p>
            <a:r>
              <a:rPr lang="en-US" sz="1000" dirty="0"/>
              <a:t>Y/D Stripe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890ECAD-B252-ECC8-51E3-63B706B634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3775" y="1887867"/>
            <a:ext cx="1921676" cy="176556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AB5E892-AAD8-51CC-3BA3-2E34D8EC0B5C}"/>
              </a:ext>
            </a:extLst>
          </p:cNvPr>
          <p:cNvSpPr txBox="1"/>
          <p:nvPr/>
        </p:nvSpPr>
        <p:spPr>
          <a:xfrm>
            <a:off x="3569625" y="3782315"/>
            <a:ext cx="17692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pique  polo </a:t>
            </a:r>
          </a:p>
          <a:p>
            <a:r>
              <a:rPr lang="en-US" sz="1000" dirty="0"/>
              <a:t>100% cotton  180 </a:t>
            </a:r>
            <a:r>
              <a:rPr lang="en-US" sz="1000" dirty="0" err="1"/>
              <a:t>gsm</a:t>
            </a:r>
            <a:r>
              <a:rPr lang="en-US" sz="1000" dirty="0"/>
              <a:t> </a:t>
            </a:r>
          </a:p>
          <a:p>
            <a:endParaRPr lang="en-US" sz="10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9D331EA-06AF-F018-6082-FD10614FA4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1887" y="4336313"/>
            <a:ext cx="1884342" cy="150012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2B276FA-3156-1827-D3EF-52B3B13DB2D0}"/>
              </a:ext>
            </a:extLst>
          </p:cNvPr>
          <p:cNvSpPr txBox="1"/>
          <p:nvPr/>
        </p:nvSpPr>
        <p:spPr>
          <a:xfrm>
            <a:off x="1180755" y="5892643"/>
            <a:ext cx="17692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pique  polo </a:t>
            </a:r>
          </a:p>
          <a:p>
            <a:r>
              <a:rPr lang="en-US" sz="1000" dirty="0"/>
              <a:t>100% cotton  180 </a:t>
            </a:r>
            <a:r>
              <a:rPr lang="en-US" sz="1000" dirty="0" err="1"/>
              <a:t>gsm</a:t>
            </a:r>
            <a:r>
              <a:rPr lang="en-US" sz="1000" dirty="0"/>
              <a:t> </a:t>
            </a:r>
          </a:p>
          <a:p>
            <a:endParaRPr lang="en-US" sz="10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27456D9-126F-E777-843D-FADDBF84D7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03775" y="4283904"/>
            <a:ext cx="1884342" cy="156374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8466E0B-B18C-ACAE-EA4B-C7FF5B5FB1B9}"/>
              </a:ext>
            </a:extLst>
          </p:cNvPr>
          <p:cNvSpPr txBox="1"/>
          <p:nvPr/>
        </p:nvSpPr>
        <p:spPr>
          <a:xfrm>
            <a:off x="3482830" y="5976230"/>
            <a:ext cx="17692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pique  polo </a:t>
            </a:r>
          </a:p>
          <a:p>
            <a:r>
              <a:rPr lang="en-US" sz="1000" dirty="0"/>
              <a:t>100% cotton  190 </a:t>
            </a:r>
            <a:r>
              <a:rPr lang="en-US" sz="1000" dirty="0" err="1"/>
              <a:t>gsm</a:t>
            </a:r>
            <a:r>
              <a:rPr lang="en-US" sz="1000" dirty="0"/>
              <a:t> </a:t>
            </a:r>
          </a:p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09893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AE13C-1117-2AAA-5FA4-D0BFA1321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362303"/>
            <a:ext cx="10681447" cy="646331"/>
          </a:xfrm>
        </p:spPr>
        <p:txBody>
          <a:bodyPr/>
          <a:lstStyle/>
          <a:p>
            <a:r>
              <a:rPr lang="en-US" dirty="0"/>
              <a:t>Customized Composition (1/3) – </a:t>
            </a:r>
            <a:r>
              <a:rPr lang="en-US" i="1" dirty="0">
                <a:latin typeface="Agency FB" panose="020B0503020202020204" pitchFamily="34" charset="0"/>
              </a:rPr>
              <a:t>Sustainability Focus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0C896E4-7EAE-F8C5-E4CB-A336FDC2D0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8058" y="1164969"/>
            <a:ext cx="2388174" cy="1610504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29F6FC-0014-90B5-A3F4-1AE52FA79B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3235" y="1164969"/>
            <a:ext cx="2388174" cy="16354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0FF34FC-E0B8-EB5F-3232-B680EBDC30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8816" y="1153428"/>
            <a:ext cx="2388174" cy="16335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E9ECFB-3ED3-C8F1-CB00-C8612DA544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07781" y="1164968"/>
            <a:ext cx="2561838" cy="16220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DAF58D7-1040-755F-47B7-D0A92C0B96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6751" y="3970121"/>
            <a:ext cx="2330239" cy="163358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0A3FA58-16AF-40B4-B313-FD4D887B72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81574" y="3972017"/>
            <a:ext cx="2339835" cy="160860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C3EF4DD-5FED-C906-D29B-F0708283D800}"/>
              </a:ext>
            </a:extLst>
          </p:cNvPr>
          <p:cNvSpPr txBox="1"/>
          <p:nvPr/>
        </p:nvSpPr>
        <p:spPr>
          <a:xfrm>
            <a:off x="304656" y="5560488"/>
            <a:ext cx="23881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Fleece, Inside Brush</a:t>
            </a:r>
          </a:p>
          <a:p>
            <a:r>
              <a:rPr lang="en-US" sz="1200" dirty="0"/>
              <a:t>250 GSM</a:t>
            </a:r>
          </a:p>
          <a:p>
            <a:r>
              <a:rPr lang="en-US" sz="1200" dirty="0"/>
              <a:t>50% Organic cotton 28% Recycle cotton, 22% Recycle Polyester </a:t>
            </a:r>
          </a:p>
          <a:p>
            <a:endParaRPr lang="en-US" sz="12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A179EC8-17C8-77F9-4FA5-D7FE1B14176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8058" y="3970121"/>
            <a:ext cx="2388174" cy="161050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9E681AA-B22E-BF83-2ABC-703C88757DB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43303" y="3970121"/>
            <a:ext cx="2526315" cy="165758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3F26249-030E-FDDD-8FA1-E4F74F7D5A3D}"/>
              </a:ext>
            </a:extLst>
          </p:cNvPr>
          <p:cNvSpPr txBox="1"/>
          <p:nvPr/>
        </p:nvSpPr>
        <p:spPr>
          <a:xfrm>
            <a:off x="3051137" y="2848640"/>
            <a:ext cx="20842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Single Jersey</a:t>
            </a:r>
          </a:p>
          <a:p>
            <a:r>
              <a:rPr lang="en-US" sz="1200" dirty="0"/>
              <a:t>160 GSM</a:t>
            </a:r>
          </a:p>
          <a:p>
            <a:r>
              <a:rPr lang="en-US" sz="1200" dirty="0"/>
              <a:t>80% Organic cotton 20% Recycle cotton </a:t>
            </a:r>
          </a:p>
          <a:p>
            <a:r>
              <a:rPr lang="en-US" sz="1200" dirty="0"/>
              <a:t>Rubber Print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9128BE-0807-8468-D5CB-053801A24F8C}"/>
              </a:ext>
            </a:extLst>
          </p:cNvPr>
          <p:cNvSpPr txBox="1"/>
          <p:nvPr/>
        </p:nvSpPr>
        <p:spPr>
          <a:xfrm>
            <a:off x="5802200" y="2775473"/>
            <a:ext cx="20842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Single Jersey</a:t>
            </a:r>
          </a:p>
          <a:p>
            <a:r>
              <a:rPr lang="en-US" sz="1200" dirty="0"/>
              <a:t>160 GSM</a:t>
            </a:r>
          </a:p>
          <a:p>
            <a:r>
              <a:rPr lang="en-US" sz="1200" dirty="0"/>
              <a:t>80% Organic cotton 20% Recycle cotton </a:t>
            </a:r>
          </a:p>
          <a:p>
            <a:r>
              <a:rPr lang="en-US" sz="1200" dirty="0"/>
              <a:t>Rubber Print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CC2D35-10E3-EA46-1471-9BE61CA2206C}"/>
              </a:ext>
            </a:extLst>
          </p:cNvPr>
          <p:cNvSpPr txBox="1"/>
          <p:nvPr/>
        </p:nvSpPr>
        <p:spPr>
          <a:xfrm>
            <a:off x="8548313" y="2800438"/>
            <a:ext cx="20842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Single Jersey</a:t>
            </a:r>
          </a:p>
          <a:p>
            <a:r>
              <a:rPr lang="en-US" sz="1200" dirty="0"/>
              <a:t>180 GSM</a:t>
            </a:r>
          </a:p>
          <a:p>
            <a:r>
              <a:rPr lang="en-US" sz="1200" dirty="0"/>
              <a:t>80% Organic cotton 20% Recycle cotton </a:t>
            </a:r>
          </a:p>
          <a:p>
            <a:r>
              <a:rPr lang="en-US" sz="1200" dirty="0"/>
              <a:t>Discharge AOP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C23E45-2DA1-A105-EEAB-A397F04667C7}"/>
              </a:ext>
            </a:extLst>
          </p:cNvPr>
          <p:cNvSpPr txBox="1"/>
          <p:nvPr/>
        </p:nvSpPr>
        <p:spPr>
          <a:xfrm>
            <a:off x="3051137" y="5627703"/>
            <a:ext cx="20842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Single Jersey</a:t>
            </a:r>
          </a:p>
          <a:p>
            <a:r>
              <a:rPr lang="en-US" sz="1200" dirty="0"/>
              <a:t>160 GSM</a:t>
            </a:r>
          </a:p>
          <a:p>
            <a:r>
              <a:rPr lang="en-US" sz="1200" dirty="0"/>
              <a:t>80% Organic cotton 20% Recycle cotton </a:t>
            </a:r>
          </a:p>
          <a:p>
            <a:r>
              <a:rPr lang="en-US" sz="1200" dirty="0"/>
              <a:t>Reactive AOP</a:t>
            </a:r>
          </a:p>
          <a:p>
            <a:endParaRPr lang="en-US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5BEA98-4DCA-00DA-14ED-A5639E7BB6DC}"/>
              </a:ext>
            </a:extLst>
          </p:cNvPr>
          <p:cNvSpPr txBox="1"/>
          <p:nvPr/>
        </p:nvSpPr>
        <p:spPr>
          <a:xfrm>
            <a:off x="318058" y="2864965"/>
            <a:ext cx="20842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Single Jersey</a:t>
            </a:r>
          </a:p>
          <a:p>
            <a:r>
              <a:rPr lang="en-US" sz="1200" dirty="0"/>
              <a:t>160 GSM</a:t>
            </a:r>
          </a:p>
          <a:p>
            <a:r>
              <a:rPr lang="en-US" sz="1200" dirty="0"/>
              <a:t>80% Organic cotton 20% Recycle cotton </a:t>
            </a:r>
          </a:p>
          <a:p>
            <a:endParaRPr lang="en-US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673AF1-D558-6BA7-4B71-BC5FCDD80DFB}"/>
              </a:ext>
            </a:extLst>
          </p:cNvPr>
          <p:cNvSpPr txBox="1"/>
          <p:nvPr/>
        </p:nvSpPr>
        <p:spPr>
          <a:xfrm>
            <a:off x="5738816" y="5627703"/>
            <a:ext cx="20842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Single Jersey</a:t>
            </a:r>
          </a:p>
          <a:p>
            <a:r>
              <a:rPr lang="en-US" sz="1200" dirty="0"/>
              <a:t>160 GSM</a:t>
            </a:r>
          </a:p>
          <a:p>
            <a:r>
              <a:rPr lang="en-US" sz="1200" dirty="0"/>
              <a:t>80% Organic cotton 20% Recycle cotton </a:t>
            </a:r>
          </a:p>
          <a:p>
            <a:r>
              <a:rPr lang="en-US" sz="1200" dirty="0"/>
              <a:t>Reactive AOP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AC6B8D-C7CF-D61E-EFF5-015B0CEDCFC3}"/>
              </a:ext>
            </a:extLst>
          </p:cNvPr>
          <p:cNvSpPr txBox="1"/>
          <p:nvPr/>
        </p:nvSpPr>
        <p:spPr>
          <a:xfrm>
            <a:off x="8543303" y="5684201"/>
            <a:ext cx="23881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Fleece, Inside Brush</a:t>
            </a:r>
          </a:p>
          <a:p>
            <a:r>
              <a:rPr lang="en-US" sz="1200" dirty="0"/>
              <a:t>250 GSM</a:t>
            </a:r>
          </a:p>
          <a:p>
            <a:r>
              <a:rPr lang="en-US" sz="1200" dirty="0"/>
              <a:t>50% Organic cotton 28% Recycle cotton, 22% Recycle Polyester 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21910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8BD4E-9972-AA2E-371B-491BC8F50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210" y="362303"/>
            <a:ext cx="10616529" cy="1069940"/>
          </a:xfrm>
        </p:spPr>
        <p:txBody>
          <a:bodyPr/>
          <a:lstStyle/>
          <a:p>
            <a:r>
              <a:rPr lang="en-US" dirty="0"/>
              <a:t>Customized Composition (2/3) – </a:t>
            </a:r>
            <a:r>
              <a:rPr lang="en-US" i="1" dirty="0">
                <a:latin typeface="Agency FB" panose="020B0503020202020204" pitchFamily="34" charset="0"/>
              </a:rPr>
              <a:t>Sustainability Focus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19870BA-4708-129E-2D65-DC771DDE83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0210" y="1845272"/>
            <a:ext cx="2129449" cy="1446568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A1EE1FC-10FE-4295-294E-FE3B5B4CFB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6984" y="1828799"/>
            <a:ext cx="2349567" cy="14447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1902AB-5572-8D07-EC9D-945545E683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0005" y="1828799"/>
            <a:ext cx="2238587" cy="14377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18DCF3F-1009-F2E7-37C5-B20A7A128E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4189" y="1845274"/>
            <a:ext cx="2231641" cy="1421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7CEFC8-C241-48D3-BA9E-5A4D7CC3ACD6}"/>
              </a:ext>
            </a:extLst>
          </p:cNvPr>
          <p:cNvSpPr txBox="1"/>
          <p:nvPr/>
        </p:nvSpPr>
        <p:spPr>
          <a:xfrm>
            <a:off x="99509" y="3472031"/>
            <a:ext cx="254687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50% us cotton 20% recycle cotton 30 % recycle polyester fleece  290 </a:t>
            </a:r>
            <a:r>
              <a:rPr lang="en-US" sz="1000" dirty="0" err="1"/>
              <a:t>gsm</a:t>
            </a:r>
            <a:r>
              <a:rPr lang="en-US" sz="1000" dirty="0"/>
              <a:t> Pigment </a:t>
            </a:r>
            <a:r>
              <a:rPr lang="en-US" sz="1000" dirty="0" err="1"/>
              <a:t>Aop</a:t>
            </a:r>
            <a:endParaRPr lang="en-US" sz="1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C22BD5-CB20-6BBA-678D-F877539479F3}"/>
              </a:ext>
            </a:extLst>
          </p:cNvPr>
          <p:cNvSpPr txBox="1"/>
          <p:nvPr/>
        </p:nvSpPr>
        <p:spPr>
          <a:xfrm>
            <a:off x="2885740" y="3514428"/>
            <a:ext cx="246081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50% us cotton 20% recycle cotton 30% recycle polyester 290 </a:t>
            </a:r>
            <a:r>
              <a:rPr lang="en-US" sz="1000" dirty="0" err="1"/>
              <a:t>gsm</a:t>
            </a:r>
            <a:r>
              <a:rPr lang="en-US" sz="1000" dirty="0"/>
              <a:t> Fleece Puff print. Embossed print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3C3ED2E-31ED-3844-D94A-AC0E6B6D10E5}"/>
              </a:ext>
            </a:extLst>
          </p:cNvPr>
          <p:cNvSpPr txBox="1"/>
          <p:nvPr/>
        </p:nvSpPr>
        <p:spPr>
          <a:xfrm>
            <a:off x="5934251" y="3476628"/>
            <a:ext cx="243971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50% us cotton 20% recycle cotton 30% recycle polyester  290 </a:t>
            </a:r>
            <a:r>
              <a:rPr lang="en-US" sz="1000" dirty="0" err="1"/>
              <a:t>gsm</a:t>
            </a:r>
            <a:r>
              <a:rPr lang="en-US" sz="1000" dirty="0"/>
              <a:t> Fleece  Puff print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87802B-C72A-4E3E-0AD6-70BEDF49FC74}"/>
              </a:ext>
            </a:extLst>
          </p:cNvPr>
          <p:cNvSpPr txBox="1"/>
          <p:nvPr/>
        </p:nvSpPr>
        <p:spPr>
          <a:xfrm>
            <a:off x="9164618" y="3429000"/>
            <a:ext cx="18512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50% us cotton 20% recycle cotton 30% recycle polyester  290 </a:t>
            </a:r>
            <a:r>
              <a:rPr lang="en-US" sz="1000" dirty="0" err="1"/>
              <a:t>gsm</a:t>
            </a:r>
            <a:r>
              <a:rPr lang="en-US" sz="1000" dirty="0"/>
              <a:t> terry Thread Embroidery.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08A69A8-8359-A305-7B9C-D082EE2C8E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0210" y="4316301"/>
            <a:ext cx="2093842" cy="160034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7DF57FF-2130-5F29-5B90-8C9AD7DD9333}"/>
              </a:ext>
            </a:extLst>
          </p:cNvPr>
          <p:cNvSpPr txBox="1"/>
          <p:nvPr/>
        </p:nvSpPr>
        <p:spPr>
          <a:xfrm>
            <a:off x="99509" y="6069378"/>
            <a:ext cx="254687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50% us cotton 20% recycle cotton 30 % recycle polyester  290 </a:t>
            </a:r>
            <a:r>
              <a:rPr lang="en-US" sz="1000" dirty="0" err="1"/>
              <a:t>gsm</a:t>
            </a:r>
            <a:r>
              <a:rPr lang="en-US" sz="1000" dirty="0"/>
              <a:t> fleece Pigment </a:t>
            </a:r>
            <a:r>
              <a:rPr lang="en-US" sz="1000" dirty="0" err="1"/>
              <a:t>Aop</a:t>
            </a:r>
            <a:endParaRPr lang="en-US" sz="10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40DD1DA-6C43-CBB9-5854-1DD65A783F2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96984" y="4316301"/>
            <a:ext cx="2349567" cy="160034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E37192C-2AFC-83BE-B8D0-0195D4043FE7}"/>
              </a:ext>
            </a:extLst>
          </p:cNvPr>
          <p:cNvSpPr txBox="1"/>
          <p:nvPr/>
        </p:nvSpPr>
        <p:spPr>
          <a:xfrm>
            <a:off x="3022899" y="6023211"/>
            <a:ext cx="202243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50% us cotton 20% recycle cotton 30% recycle polyester 290 </a:t>
            </a:r>
            <a:r>
              <a:rPr lang="en-US" sz="1000" dirty="0" err="1"/>
              <a:t>gsm</a:t>
            </a:r>
            <a:r>
              <a:rPr lang="en-US" sz="1000" dirty="0"/>
              <a:t> terry pigment </a:t>
            </a:r>
            <a:r>
              <a:rPr lang="en-US" sz="1000" dirty="0" err="1"/>
              <a:t>Aop</a:t>
            </a:r>
            <a:endParaRPr lang="en-US" sz="10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F2A89786-A06A-EA89-40B6-282481D95A6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73625" y="4316301"/>
            <a:ext cx="2150298" cy="160034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B02EF6E-DD52-4399-3952-943BC469D6F2}"/>
              </a:ext>
            </a:extLst>
          </p:cNvPr>
          <p:cNvSpPr txBox="1"/>
          <p:nvPr/>
        </p:nvSpPr>
        <p:spPr>
          <a:xfrm>
            <a:off x="5934251" y="5993796"/>
            <a:ext cx="221434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50% us cotton 20% recycle cotton 30% recycle polyester 290 </a:t>
            </a:r>
            <a:r>
              <a:rPr lang="en-US" sz="1000" dirty="0" err="1"/>
              <a:t>gsm</a:t>
            </a:r>
            <a:r>
              <a:rPr lang="en-US" sz="1000" dirty="0"/>
              <a:t> terry Pigment </a:t>
            </a:r>
            <a:r>
              <a:rPr lang="en-US" sz="1000" dirty="0" err="1"/>
              <a:t>Aop</a:t>
            </a:r>
            <a:endParaRPr lang="en-US" sz="1000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8DB24F9E-C4D2-135E-9F49-6D7B718165A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84189" y="4316302"/>
            <a:ext cx="2275767" cy="158147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7958E5D2-EE56-5A9B-DD33-0073A38B1770}"/>
              </a:ext>
            </a:extLst>
          </p:cNvPr>
          <p:cNvSpPr txBox="1"/>
          <p:nvPr/>
        </p:nvSpPr>
        <p:spPr>
          <a:xfrm>
            <a:off x="9001149" y="6088480"/>
            <a:ext cx="232223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50% us cotton 20% recycle cotton 30% recycle polyester  290 </a:t>
            </a:r>
            <a:r>
              <a:rPr lang="en-US" sz="1000" dirty="0" err="1"/>
              <a:t>gsm</a:t>
            </a:r>
            <a:r>
              <a:rPr lang="en-US" sz="1000" dirty="0"/>
              <a:t> terry Puff print.</a:t>
            </a:r>
          </a:p>
        </p:txBody>
      </p:sp>
    </p:spTree>
    <p:extLst>
      <p:ext uri="{BB962C8B-B14F-4D97-AF65-F5344CB8AC3E}">
        <p14:creationId xmlns:p14="http://schemas.microsoft.com/office/powerpoint/2010/main" val="205342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D492AFC-D11E-471D-8BE9-B0E798D70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27133"/>
            <a:ext cx="9601200" cy="540374"/>
          </a:xfrm>
        </p:spPr>
        <p:txBody>
          <a:bodyPr/>
          <a:lstStyle/>
          <a:p>
            <a:r>
              <a:rPr lang="en-US" dirty="0"/>
              <a:t>Our Group in Brief</a:t>
            </a:r>
            <a:endParaRPr lang="en-001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7207D83F-5776-4302-A8EE-B1C50FBEEE3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84030" y="902677"/>
          <a:ext cx="10152185" cy="5897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548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13822-82DE-E1DE-DEB3-C70088555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Customized Composition (3/3) – </a:t>
            </a:r>
            <a:r>
              <a:rPr lang="en-US" i="1" dirty="0">
                <a:latin typeface="Agency FB" panose="020B0503020202020204" pitchFamily="34" charset="0"/>
              </a:rPr>
              <a:t>Sustainability Focus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72919CB-F891-C80A-56CE-0192FBB61B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4925" y="1683886"/>
            <a:ext cx="2296762" cy="1684112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CD92948-17D3-96EA-43AF-854DEC0170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2908" y="1683885"/>
            <a:ext cx="2296762" cy="168411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106CE69-5AD5-7D10-AD2A-1984C21AD7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1403" y="1709743"/>
            <a:ext cx="2462047" cy="1658255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75C711B4-7511-2539-7995-91CBAD770A3F}"/>
              </a:ext>
            </a:extLst>
          </p:cNvPr>
          <p:cNvSpPr txBox="1"/>
          <p:nvPr/>
        </p:nvSpPr>
        <p:spPr>
          <a:xfrm>
            <a:off x="376933" y="3377347"/>
            <a:ext cx="19901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Crape Jersey</a:t>
            </a:r>
          </a:p>
          <a:p>
            <a:r>
              <a:rPr lang="en-US" sz="1200" dirty="0"/>
              <a:t>100% Australia cotton, </a:t>
            </a:r>
          </a:p>
          <a:p>
            <a:r>
              <a:rPr lang="en-US" sz="1200" dirty="0"/>
              <a:t>240 GSM</a:t>
            </a:r>
          </a:p>
          <a:p>
            <a:r>
              <a:rPr lang="en-US" sz="1200" dirty="0"/>
              <a:t>Y/D Stripe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3307711-D95B-CE5A-800A-0C90B63B778A}"/>
              </a:ext>
            </a:extLst>
          </p:cNvPr>
          <p:cNvSpPr txBox="1"/>
          <p:nvPr/>
        </p:nvSpPr>
        <p:spPr>
          <a:xfrm>
            <a:off x="2980879" y="3420932"/>
            <a:ext cx="19901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Crape Jersey</a:t>
            </a:r>
          </a:p>
          <a:p>
            <a:r>
              <a:rPr lang="en-US" sz="1200" dirty="0"/>
              <a:t>100% Australia cotton, </a:t>
            </a:r>
          </a:p>
          <a:p>
            <a:r>
              <a:rPr lang="en-US" sz="1200" dirty="0"/>
              <a:t>240 GSM</a:t>
            </a:r>
          </a:p>
          <a:p>
            <a:endParaRPr lang="en-US" sz="12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C257C1C-9ACB-55C2-9244-B61E23DE842D}"/>
              </a:ext>
            </a:extLst>
          </p:cNvPr>
          <p:cNvSpPr txBox="1"/>
          <p:nvPr/>
        </p:nvSpPr>
        <p:spPr>
          <a:xfrm>
            <a:off x="5945162" y="3420932"/>
            <a:ext cx="19901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Crape Jersey</a:t>
            </a:r>
          </a:p>
          <a:p>
            <a:r>
              <a:rPr lang="en-US" sz="1200" dirty="0"/>
              <a:t>100% Australia cotton, </a:t>
            </a:r>
          </a:p>
          <a:p>
            <a:r>
              <a:rPr lang="en-US" sz="1200" dirty="0"/>
              <a:t>210 GSM</a:t>
            </a:r>
          </a:p>
          <a:p>
            <a:endParaRPr lang="en-US" sz="12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D6471AB-9A1B-C82A-9019-BDF786893ED6}"/>
              </a:ext>
            </a:extLst>
          </p:cNvPr>
          <p:cNvSpPr txBox="1"/>
          <p:nvPr/>
        </p:nvSpPr>
        <p:spPr>
          <a:xfrm>
            <a:off x="8798311" y="3367998"/>
            <a:ext cx="19901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Crape Jersey</a:t>
            </a:r>
          </a:p>
          <a:p>
            <a:r>
              <a:rPr lang="en-US" sz="1200" dirty="0"/>
              <a:t>100% Australia cotton, </a:t>
            </a:r>
          </a:p>
          <a:p>
            <a:r>
              <a:rPr lang="en-US" sz="1200" dirty="0"/>
              <a:t>240 GSM</a:t>
            </a:r>
          </a:p>
          <a:p>
            <a:r>
              <a:rPr lang="en-US" sz="1200" dirty="0"/>
              <a:t>Y/D Stripe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1F1D56D-8C6E-D3CC-0AE6-AC2121C2D355}"/>
              </a:ext>
            </a:extLst>
          </p:cNvPr>
          <p:cNvSpPr txBox="1"/>
          <p:nvPr/>
        </p:nvSpPr>
        <p:spPr>
          <a:xfrm>
            <a:off x="5945163" y="5942961"/>
            <a:ext cx="19901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Crape Jersey</a:t>
            </a:r>
          </a:p>
          <a:p>
            <a:r>
              <a:rPr lang="en-US" sz="1200" dirty="0"/>
              <a:t>100% BCI cotton, </a:t>
            </a:r>
          </a:p>
          <a:p>
            <a:r>
              <a:rPr lang="en-US" sz="1200" dirty="0"/>
              <a:t>250 GSM</a:t>
            </a:r>
          </a:p>
          <a:p>
            <a:r>
              <a:rPr lang="en-US" sz="1200" dirty="0"/>
              <a:t>Woven Printed Label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F4B815-9EB0-9525-1D7C-F93B52DAD7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925" y="4375559"/>
            <a:ext cx="2296762" cy="15717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0DEC2E-3E97-63CF-63E3-4CD48BBD1E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2908" y="4375559"/>
            <a:ext cx="2296762" cy="15717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B269C41-2F58-02DB-A154-7078D37ED6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20190" y="3887342"/>
            <a:ext cx="1571777" cy="252183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A160EF4-CAE4-BD5D-4AD5-8EBC46C6DA1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57191" y="4362367"/>
            <a:ext cx="2386259" cy="15805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CA155E0-E148-0E61-71D9-7A545FC77B7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45162" y="1709179"/>
            <a:ext cx="2521831" cy="16588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CAEE5EB-061A-22E4-986E-BDE9F02B65B3}"/>
              </a:ext>
            </a:extLst>
          </p:cNvPr>
          <p:cNvSpPr txBox="1"/>
          <p:nvPr/>
        </p:nvSpPr>
        <p:spPr>
          <a:xfrm>
            <a:off x="8906434" y="5973441"/>
            <a:ext cx="19901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Crape Jersey</a:t>
            </a:r>
          </a:p>
          <a:p>
            <a:r>
              <a:rPr lang="en-US" sz="1200" dirty="0"/>
              <a:t>100% BCI cotton, </a:t>
            </a:r>
          </a:p>
          <a:p>
            <a:r>
              <a:rPr lang="en-US" sz="1200" dirty="0"/>
              <a:t>250 GSM</a:t>
            </a:r>
          </a:p>
          <a:p>
            <a:endParaRPr lang="en-US" sz="1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12F96D5-2EF5-3935-87E1-14D636CAE2BF}"/>
              </a:ext>
            </a:extLst>
          </p:cNvPr>
          <p:cNvSpPr txBox="1"/>
          <p:nvPr/>
        </p:nvSpPr>
        <p:spPr>
          <a:xfrm>
            <a:off x="486281" y="5973441"/>
            <a:ext cx="19901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Crape Jersey</a:t>
            </a:r>
          </a:p>
          <a:p>
            <a:r>
              <a:rPr lang="en-US" sz="1200" dirty="0"/>
              <a:t>100% BCI cotton, Y/D Stripe </a:t>
            </a:r>
          </a:p>
          <a:p>
            <a:r>
              <a:rPr lang="en-US" sz="1200" dirty="0"/>
              <a:t>240 GSM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D754EB-4AE6-99B8-C768-03A6F10E6166}"/>
              </a:ext>
            </a:extLst>
          </p:cNvPr>
          <p:cNvSpPr txBox="1"/>
          <p:nvPr/>
        </p:nvSpPr>
        <p:spPr>
          <a:xfrm>
            <a:off x="3132908" y="5970679"/>
            <a:ext cx="19901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Honey Comb</a:t>
            </a:r>
          </a:p>
          <a:p>
            <a:r>
              <a:rPr lang="en-US" sz="1200" dirty="0"/>
              <a:t>100% BCI cotton,  </a:t>
            </a:r>
          </a:p>
          <a:p>
            <a:r>
              <a:rPr lang="en-US" sz="1200" dirty="0"/>
              <a:t>260 GSM</a:t>
            </a:r>
          </a:p>
        </p:txBody>
      </p:sp>
    </p:spTree>
    <p:extLst>
      <p:ext uri="{BB962C8B-B14F-4D97-AF65-F5344CB8AC3E}">
        <p14:creationId xmlns:p14="http://schemas.microsoft.com/office/powerpoint/2010/main" val="134640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B9065-5925-74AA-4DD2-EBB0B0825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Knit Structure (1/2)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4DC3C22-9BC6-C720-E52C-83D0A1EF91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3248" y="1785770"/>
            <a:ext cx="2213456" cy="1600314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C55E98A-7AF9-28EA-824D-BB8255CF6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1444" y="1769026"/>
            <a:ext cx="2213456" cy="16170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5FF151-DDC0-3FA9-425D-930B608D57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9640" y="1777552"/>
            <a:ext cx="2326906" cy="161705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8379D52-3867-C15C-24D4-6EA18C7CF8D8}"/>
              </a:ext>
            </a:extLst>
          </p:cNvPr>
          <p:cNvSpPr txBox="1"/>
          <p:nvPr/>
        </p:nvSpPr>
        <p:spPr>
          <a:xfrm>
            <a:off x="438543" y="3386084"/>
            <a:ext cx="22134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5x3 Rib</a:t>
            </a:r>
          </a:p>
          <a:p>
            <a:r>
              <a:rPr lang="en-US" sz="1200" dirty="0"/>
              <a:t>240 GSM</a:t>
            </a:r>
          </a:p>
          <a:p>
            <a:r>
              <a:rPr lang="en-US" sz="1200" dirty="0"/>
              <a:t>95% Organic cotton 5% Elastane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185AD62-0518-24B5-13F6-FEDD86FB3B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248" y="4451575"/>
            <a:ext cx="2156104" cy="148485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CECC2E7-C031-8CA8-1299-034D86DF23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9412" y="4430597"/>
            <a:ext cx="2165487" cy="150583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253F520-F6DA-EA5A-D811-65B21B0FFF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30543" y="4387333"/>
            <a:ext cx="2326906" cy="1570208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BF6C1F52-9098-5261-22E0-7BA63B1F05FD}"/>
              </a:ext>
            </a:extLst>
          </p:cNvPr>
          <p:cNvSpPr txBox="1"/>
          <p:nvPr/>
        </p:nvSpPr>
        <p:spPr>
          <a:xfrm>
            <a:off x="3165237" y="3394610"/>
            <a:ext cx="22134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Waffle Jersey</a:t>
            </a:r>
          </a:p>
          <a:p>
            <a:r>
              <a:rPr lang="en-US" sz="1200" dirty="0"/>
              <a:t>250 GSM</a:t>
            </a:r>
          </a:p>
          <a:p>
            <a:r>
              <a:rPr lang="en-US" sz="1200" dirty="0"/>
              <a:t>100% Organic cotton</a:t>
            </a:r>
          </a:p>
          <a:p>
            <a:r>
              <a:rPr lang="en-US" sz="1200" dirty="0"/>
              <a:t>Rubber Print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8517F2C-5B6F-5CBB-2A72-ACF39E4EEB65}"/>
              </a:ext>
            </a:extLst>
          </p:cNvPr>
          <p:cNvSpPr txBox="1"/>
          <p:nvPr/>
        </p:nvSpPr>
        <p:spPr>
          <a:xfrm>
            <a:off x="5891931" y="3463391"/>
            <a:ext cx="22134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/>
              <a:t>Slub</a:t>
            </a:r>
            <a:r>
              <a:rPr lang="en-US" sz="1200" dirty="0"/>
              <a:t> Jersey</a:t>
            </a:r>
          </a:p>
          <a:p>
            <a:r>
              <a:rPr lang="en-US" sz="1200" dirty="0"/>
              <a:t>150 GSM</a:t>
            </a:r>
          </a:p>
          <a:p>
            <a:r>
              <a:rPr lang="en-US" sz="1200" dirty="0"/>
              <a:t>50% cotton 50% Viscose</a:t>
            </a:r>
          </a:p>
          <a:p>
            <a:r>
              <a:rPr lang="en-US" sz="1200" dirty="0"/>
              <a:t>Pigment AOP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4F07922-F60F-B460-5A35-96EA63B6808F}"/>
              </a:ext>
            </a:extLst>
          </p:cNvPr>
          <p:cNvSpPr txBox="1"/>
          <p:nvPr/>
        </p:nvSpPr>
        <p:spPr>
          <a:xfrm>
            <a:off x="8656648" y="3471916"/>
            <a:ext cx="22134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Ottoman Rib</a:t>
            </a:r>
          </a:p>
          <a:p>
            <a:r>
              <a:rPr lang="en-US" sz="1200" dirty="0"/>
              <a:t>270 GSM</a:t>
            </a:r>
          </a:p>
          <a:p>
            <a:r>
              <a:rPr lang="en-US" sz="1200" dirty="0"/>
              <a:t>100% Organic cotton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52E7379-E05A-C1BC-17D9-AE5E7886EFD8}"/>
              </a:ext>
            </a:extLst>
          </p:cNvPr>
          <p:cNvSpPr txBox="1"/>
          <p:nvPr/>
        </p:nvSpPr>
        <p:spPr>
          <a:xfrm>
            <a:off x="544481" y="5925544"/>
            <a:ext cx="22134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2x2 Rib</a:t>
            </a:r>
          </a:p>
          <a:p>
            <a:r>
              <a:rPr lang="en-US" sz="1200" dirty="0"/>
              <a:t>240 GSM</a:t>
            </a:r>
          </a:p>
          <a:p>
            <a:r>
              <a:rPr lang="en-US" sz="1200" dirty="0"/>
              <a:t>100% cotton </a:t>
            </a:r>
          </a:p>
          <a:p>
            <a:r>
              <a:rPr lang="en-US" sz="1200" dirty="0"/>
              <a:t>Pigment AOP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D041D44-0801-A48D-4DB3-428B10ACA441}"/>
              </a:ext>
            </a:extLst>
          </p:cNvPr>
          <p:cNvSpPr txBox="1"/>
          <p:nvPr/>
        </p:nvSpPr>
        <p:spPr>
          <a:xfrm>
            <a:off x="3230827" y="5910320"/>
            <a:ext cx="22134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1x1 Raw Stripe</a:t>
            </a:r>
          </a:p>
          <a:p>
            <a:r>
              <a:rPr lang="en-US" sz="1200" dirty="0"/>
              <a:t>160 GSM</a:t>
            </a:r>
          </a:p>
          <a:p>
            <a:r>
              <a:rPr lang="en-US" sz="1200" dirty="0"/>
              <a:t>100% cotton </a:t>
            </a:r>
          </a:p>
          <a:p>
            <a:r>
              <a:rPr lang="en-US" sz="1200" dirty="0"/>
              <a:t>Patch Embroidery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439AB3C-1A75-3B5C-2B0C-0624A9D37FAC}"/>
              </a:ext>
            </a:extLst>
          </p:cNvPr>
          <p:cNvSpPr txBox="1"/>
          <p:nvPr/>
        </p:nvSpPr>
        <p:spPr>
          <a:xfrm>
            <a:off x="5886586" y="5990008"/>
            <a:ext cx="22134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Mesh Knitting</a:t>
            </a:r>
          </a:p>
          <a:p>
            <a:r>
              <a:rPr lang="en-US" sz="1200" dirty="0"/>
              <a:t>225 GSM</a:t>
            </a:r>
          </a:p>
          <a:p>
            <a:r>
              <a:rPr lang="en-US" sz="1200" dirty="0"/>
              <a:t>99% cotton 1% viscose </a:t>
            </a:r>
          </a:p>
          <a:p>
            <a:r>
              <a:rPr lang="en-US" sz="1200" dirty="0"/>
              <a:t>High density print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98BB3E-59B1-6C56-B0F3-A097883571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33093" y="4376258"/>
            <a:ext cx="2334177" cy="15702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177EEE3-CABC-4DA6-F955-75042C06F191}"/>
              </a:ext>
            </a:extLst>
          </p:cNvPr>
          <p:cNvSpPr txBox="1"/>
          <p:nvPr/>
        </p:nvSpPr>
        <p:spPr>
          <a:xfrm>
            <a:off x="8656647" y="5964089"/>
            <a:ext cx="24106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Denim Look</a:t>
            </a:r>
          </a:p>
          <a:p>
            <a:r>
              <a:rPr lang="en-US" sz="1200" dirty="0"/>
              <a:t>240 GSM</a:t>
            </a:r>
          </a:p>
          <a:p>
            <a:r>
              <a:rPr lang="en-US" sz="1200" dirty="0"/>
              <a:t>66% cotton 29% polyester 5% elastane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6DDE8BC-BF53-F383-76D0-4EA9B9F089F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56648" y="1759824"/>
            <a:ext cx="2410623" cy="1617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3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A1994-97C8-C590-09F0-DF5740301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62303"/>
            <a:ext cx="9601200" cy="856897"/>
          </a:xfrm>
        </p:spPr>
        <p:txBody>
          <a:bodyPr/>
          <a:lstStyle/>
          <a:p>
            <a:r>
              <a:rPr lang="en-US" dirty="0"/>
              <a:t>Special Knit Structure (2/2)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5DAB049-DFAE-4FD9-B696-01F9E7E529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0205" y="1335390"/>
            <a:ext cx="2863187" cy="209361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156BFE6-49FE-265F-8050-E11C3F8309C5}"/>
              </a:ext>
            </a:extLst>
          </p:cNvPr>
          <p:cNvSpPr txBox="1"/>
          <p:nvPr/>
        </p:nvSpPr>
        <p:spPr>
          <a:xfrm>
            <a:off x="1610205" y="3502138"/>
            <a:ext cx="22564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Pointel Jersey </a:t>
            </a:r>
          </a:p>
          <a:p>
            <a:r>
              <a:rPr lang="en-US" sz="1000" dirty="0"/>
              <a:t>190 </a:t>
            </a:r>
            <a:r>
              <a:rPr lang="en-US" sz="1000" dirty="0" err="1"/>
              <a:t>gsm</a:t>
            </a:r>
            <a:r>
              <a:rPr lang="en-US" sz="1000" dirty="0"/>
              <a:t> , 100% cotton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928BEE8-7EC4-81AA-C230-C7520BB83B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3632" y="1447092"/>
            <a:ext cx="2863188" cy="19819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C0FA789-A3AB-1AE5-2A91-FBB49E3415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0204" y="3975386"/>
            <a:ext cx="2863187" cy="20936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81F746-053C-5967-03BC-CD5CF3731092}"/>
              </a:ext>
            </a:extLst>
          </p:cNvPr>
          <p:cNvSpPr txBox="1"/>
          <p:nvPr/>
        </p:nvSpPr>
        <p:spPr>
          <a:xfrm>
            <a:off x="6323632" y="3519052"/>
            <a:ext cx="22564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Pointel Jersey </a:t>
            </a:r>
          </a:p>
          <a:p>
            <a:r>
              <a:rPr lang="en-US" sz="1000" dirty="0"/>
              <a:t>190 </a:t>
            </a:r>
            <a:r>
              <a:rPr lang="en-US" sz="1000" dirty="0" err="1"/>
              <a:t>gsm</a:t>
            </a:r>
            <a:r>
              <a:rPr lang="en-US" sz="1000" dirty="0"/>
              <a:t> , 100% cotton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D6AD6A-E89D-27AE-934B-D991BBAF8899}"/>
              </a:ext>
            </a:extLst>
          </p:cNvPr>
          <p:cNvSpPr txBox="1"/>
          <p:nvPr/>
        </p:nvSpPr>
        <p:spPr>
          <a:xfrm>
            <a:off x="1729133" y="6186785"/>
            <a:ext cx="22564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Pointel Jersey </a:t>
            </a:r>
          </a:p>
          <a:p>
            <a:r>
              <a:rPr lang="en-US" sz="1000" dirty="0"/>
              <a:t>220 </a:t>
            </a:r>
            <a:r>
              <a:rPr lang="en-US" sz="1000" dirty="0" err="1"/>
              <a:t>gsm</a:t>
            </a:r>
            <a:r>
              <a:rPr lang="en-US" sz="1000" dirty="0"/>
              <a:t> , 100% cotton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BF41886-3473-6253-3FBB-BC414A69B8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3631" y="3975386"/>
            <a:ext cx="2863187" cy="209361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199D492-42EA-BBFB-446E-33081D1D8194}"/>
              </a:ext>
            </a:extLst>
          </p:cNvPr>
          <p:cNvSpPr txBox="1"/>
          <p:nvPr/>
        </p:nvSpPr>
        <p:spPr>
          <a:xfrm>
            <a:off x="6471759" y="6138595"/>
            <a:ext cx="22564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Herring bone Knit Structure </a:t>
            </a:r>
          </a:p>
          <a:p>
            <a:r>
              <a:rPr lang="en-US" sz="1000" dirty="0"/>
              <a:t>280 </a:t>
            </a:r>
            <a:r>
              <a:rPr lang="en-US" sz="1000" dirty="0" err="1"/>
              <a:t>gsm</a:t>
            </a:r>
            <a:r>
              <a:rPr lang="en-US" sz="1000" dirty="0"/>
              <a:t> , 70% cotton 30% Polyester </a:t>
            </a:r>
          </a:p>
        </p:txBody>
      </p:sp>
    </p:spTree>
    <p:extLst>
      <p:ext uri="{BB962C8B-B14F-4D97-AF65-F5344CB8AC3E}">
        <p14:creationId xmlns:p14="http://schemas.microsoft.com/office/powerpoint/2010/main" val="234874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4B497-E2CD-B2CC-C4DF-6A5B4454F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556" y="30088"/>
            <a:ext cx="9601200" cy="690674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R&amp;D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063B6E-224B-52FA-197E-F1691DF86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204" y="1250868"/>
            <a:ext cx="3257275" cy="27696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A22F7A-D983-3B0F-8738-144A724ED346}"/>
              </a:ext>
            </a:extLst>
          </p:cNvPr>
          <p:cNvSpPr txBox="1"/>
          <p:nvPr/>
        </p:nvSpPr>
        <p:spPr>
          <a:xfrm>
            <a:off x="856944" y="4110056"/>
            <a:ext cx="17864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polyester s/j </a:t>
            </a:r>
          </a:p>
          <a:p>
            <a:r>
              <a:rPr lang="en-US" sz="1200" dirty="0"/>
              <a:t>165 </a:t>
            </a:r>
            <a:r>
              <a:rPr lang="en-US" sz="1200" dirty="0" err="1"/>
              <a:t>gsm</a:t>
            </a:r>
            <a:endParaRPr lang="en-US" sz="1200" dirty="0"/>
          </a:p>
          <a:p>
            <a:r>
              <a:rPr lang="en-US" sz="1200" dirty="0"/>
              <a:t> ( Cotton Feel Solid)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E5E188-090E-3E7E-6D68-AE7626D94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6640" y="1228230"/>
            <a:ext cx="3097907" cy="28149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87CE16-E9F8-DDC5-84FE-66820D1D050B}"/>
              </a:ext>
            </a:extLst>
          </p:cNvPr>
          <p:cNvSpPr txBox="1"/>
          <p:nvPr/>
        </p:nvSpPr>
        <p:spPr>
          <a:xfrm>
            <a:off x="4969542" y="4165283"/>
            <a:ext cx="19481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95% Polyester+5% spandex s/j 235 </a:t>
            </a:r>
            <a:r>
              <a:rPr lang="en-US" sz="1200" dirty="0" err="1"/>
              <a:t>gsm</a:t>
            </a:r>
            <a:r>
              <a:rPr lang="en-US" sz="1200" dirty="0"/>
              <a:t> (Cotton Feel </a:t>
            </a:r>
            <a:r>
              <a:rPr lang="en-US" sz="1200" dirty="0" err="1"/>
              <a:t>Melange</a:t>
            </a:r>
            <a:r>
              <a:rPr lang="en-US" sz="1200" dirty="0"/>
              <a:t>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F18608-67B8-53FB-3C76-F38F4D20AC48}"/>
              </a:ext>
            </a:extLst>
          </p:cNvPr>
          <p:cNvSpPr txBox="1">
            <a:spLocks/>
          </p:cNvSpPr>
          <p:nvPr/>
        </p:nvSpPr>
        <p:spPr>
          <a:xfrm>
            <a:off x="791162" y="720762"/>
            <a:ext cx="9601200" cy="53010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i="1" dirty="0">
                <a:latin typeface="Bahnschrift" panose="020B0502040204020203" pitchFamily="34" charset="0"/>
              </a:rPr>
              <a:t>Cotton-Feel</a:t>
            </a:r>
            <a:endParaRPr lang="en-US" b="1" i="1" dirty="0">
              <a:latin typeface="Bahnschrift" panose="020B0502040204020203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9197665-5B29-40C6-ABD2-DAAC42038B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708" y="1254253"/>
            <a:ext cx="3219186" cy="28115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05F5BEB-6C9E-0436-0267-C00B16A0CEAB}"/>
              </a:ext>
            </a:extLst>
          </p:cNvPr>
          <p:cNvSpPr txBox="1"/>
          <p:nvPr/>
        </p:nvSpPr>
        <p:spPr>
          <a:xfrm>
            <a:off x="8772776" y="4165283"/>
            <a:ext cx="25622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polyester S/J 149 </a:t>
            </a:r>
            <a:r>
              <a:rPr lang="en-US" sz="1200" dirty="0" err="1"/>
              <a:t>gsm</a:t>
            </a:r>
            <a:r>
              <a:rPr lang="en-US" sz="1200" dirty="0"/>
              <a:t> (Cotton Feel)</a:t>
            </a:r>
          </a:p>
        </p:txBody>
      </p:sp>
    </p:spTree>
    <p:extLst>
      <p:ext uri="{BB962C8B-B14F-4D97-AF65-F5344CB8AC3E}">
        <p14:creationId xmlns:p14="http://schemas.microsoft.com/office/powerpoint/2010/main" val="222665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B8594-E96D-E87C-45CF-FF4610853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62303"/>
            <a:ext cx="9601200" cy="584370"/>
          </a:xfrm>
        </p:spPr>
        <p:txBody>
          <a:bodyPr/>
          <a:lstStyle/>
          <a:p>
            <a:r>
              <a:rPr lang="en-US" sz="3200" dirty="0"/>
              <a:t>R&amp;D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ECC4B9-50E5-F770-FDDC-F2BB35C6485F}"/>
              </a:ext>
            </a:extLst>
          </p:cNvPr>
          <p:cNvSpPr txBox="1"/>
          <p:nvPr/>
        </p:nvSpPr>
        <p:spPr>
          <a:xfrm>
            <a:off x="1295400" y="956987"/>
            <a:ext cx="60942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Bahnschrift" panose="020B0502040204020203" pitchFamily="34" charset="0"/>
              </a:rPr>
              <a:t>Lino Look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0DF82F-DB2D-864D-A274-771EB755FF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4691" y="1607368"/>
            <a:ext cx="3305394" cy="28614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7C3919-1A3C-BD39-BD29-564996307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3982" y="1569205"/>
            <a:ext cx="3328623" cy="28614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A787AE-B59A-134E-0E30-208DCD676929}"/>
              </a:ext>
            </a:extLst>
          </p:cNvPr>
          <p:cNvSpPr txBox="1"/>
          <p:nvPr/>
        </p:nvSpPr>
        <p:spPr>
          <a:xfrm>
            <a:off x="8214691" y="4555194"/>
            <a:ext cx="27065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CD PET/Polyester/Spandex S/J </a:t>
            </a:r>
          </a:p>
          <a:p>
            <a:r>
              <a:rPr lang="en-US" sz="1200" dirty="0"/>
              <a:t>178 </a:t>
            </a:r>
            <a:r>
              <a:rPr lang="en-US" sz="1200" dirty="0" err="1"/>
              <a:t>gsm</a:t>
            </a:r>
            <a:r>
              <a:rPr lang="en-US" sz="1200" dirty="0"/>
              <a:t> (Lino- Look)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C3A67B-6624-816B-B500-FFA8023D4521}"/>
              </a:ext>
            </a:extLst>
          </p:cNvPr>
          <p:cNvSpPr txBox="1"/>
          <p:nvPr/>
        </p:nvSpPr>
        <p:spPr>
          <a:xfrm>
            <a:off x="4230753" y="4547102"/>
            <a:ext cx="22351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Polyester S/J 120 </a:t>
            </a:r>
            <a:r>
              <a:rPr lang="en-US" sz="1200" dirty="0" err="1"/>
              <a:t>gsm</a:t>
            </a:r>
            <a:r>
              <a:rPr lang="en-US" sz="1200" dirty="0"/>
              <a:t> (Lino look reverse </a:t>
            </a:r>
            <a:r>
              <a:rPr lang="en-US" sz="1200" dirty="0" err="1"/>
              <a:t>slub</a:t>
            </a:r>
            <a:r>
              <a:rPr lang="en-US" sz="1200" dirty="0"/>
              <a:t>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D994393-60A4-B500-3539-AA4ADBCC31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340" y="1490928"/>
            <a:ext cx="3345899" cy="293973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1B2ABD8-59A5-4D43-990C-744334B8521D}"/>
              </a:ext>
            </a:extLst>
          </p:cNvPr>
          <p:cNvSpPr txBox="1"/>
          <p:nvPr/>
        </p:nvSpPr>
        <p:spPr>
          <a:xfrm>
            <a:off x="352340" y="4547102"/>
            <a:ext cx="15209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polyester  s/j 150gsm</a:t>
            </a:r>
          </a:p>
          <a:p>
            <a:r>
              <a:rPr lang="en-US" sz="1200" dirty="0"/>
              <a:t> (Lino Look)</a:t>
            </a:r>
          </a:p>
        </p:txBody>
      </p:sp>
    </p:spTree>
    <p:extLst>
      <p:ext uri="{BB962C8B-B14F-4D97-AF65-F5344CB8AC3E}">
        <p14:creationId xmlns:p14="http://schemas.microsoft.com/office/powerpoint/2010/main" val="122587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7D670-88D0-A95B-C9AB-0891CA3EF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898" y="159984"/>
            <a:ext cx="9601200" cy="453201"/>
          </a:xfrm>
        </p:spPr>
        <p:txBody>
          <a:bodyPr>
            <a:normAutofit fontScale="90000"/>
          </a:bodyPr>
          <a:lstStyle/>
          <a:p>
            <a:r>
              <a:rPr lang="en-US" dirty="0"/>
              <a:t>Polyester Swatch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ACF540-A769-07BF-D5BB-5C347BC9A8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99" y="758274"/>
            <a:ext cx="3005927" cy="250685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6B93868-79EE-7EE5-43F5-15398835FDD9}"/>
              </a:ext>
            </a:extLst>
          </p:cNvPr>
          <p:cNvSpPr txBox="1"/>
          <p:nvPr/>
        </p:nvSpPr>
        <p:spPr>
          <a:xfrm>
            <a:off x="465698" y="3286161"/>
            <a:ext cx="18180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Polyester s/j 199 </a:t>
            </a:r>
            <a:r>
              <a:rPr lang="en-US" sz="1200" dirty="0" err="1"/>
              <a:t>gsm</a:t>
            </a:r>
            <a:endParaRPr lang="en-US" sz="12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59C2FDA-E393-AD5E-CCF8-1AB53E540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6498" y="764582"/>
            <a:ext cx="2922555" cy="249424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F3A4C05-CF01-F5FA-33B9-1D06ECE5EE5C}"/>
              </a:ext>
            </a:extLst>
          </p:cNvPr>
          <p:cNvSpPr txBox="1"/>
          <p:nvPr/>
        </p:nvSpPr>
        <p:spPr>
          <a:xfrm>
            <a:off x="4114501" y="3263777"/>
            <a:ext cx="25004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95% Polyester+5% spandex s/j 190-200 </a:t>
            </a:r>
            <a:r>
              <a:rPr lang="en-US" sz="1200" dirty="0" err="1"/>
              <a:t>gsm</a:t>
            </a:r>
            <a:r>
              <a:rPr lang="en-US" sz="1200" dirty="0"/>
              <a:t>  (Ink-Jet)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C13FFA9-6503-6FAF-2833-7AA3887584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216" y="3802672"/>
            <a:ext cx="2994410" cy="250685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E9963A7-1316-2DDD-F05A-3B985FFBF5A6}"/>
              </a:ext>
            </a:extLst>
          </p:cNvPr>
          <p:cNvSpPr txBox="1"/>
          <p:nvPr/>
        </p:nvSpPr>
        <p:spPr>
          <a:xfrm>
            <a:off x="465698" y="6295569"/>
            <a:ext cx="20324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65% Polyester 35% viscose s/j 142 </a:t>
            </a:r>
            <a:r>
              <a:rPr lang="en-US" sz="1200" dirty="0" err="1"/>
              <a:t>gsm</a:t>
            </a:r>
            <a:endParaRPr lang="en-US" sz="12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86765A46-4422-975B-A9BE-A6FCC8E4F0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8271" y="3802672"/>
            <a:ext cx="2890782" cy="249289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CDFA4B4E-2F5F-39A4-B7D6-4B7E3A61593E}"/>
              </a:ext>
            </a:extLst>
          </p:cNvPr>
          <p:cNvSpPr txBox="1"/>
          <p:nvPr/>
        </p:nvSpPr>
        <p:spPr>
          <a:xfrm>
            <a:off x="4343422" y="6268648"/>
            <a:ext cx="22501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Polyester s/j </a:t>
            </a:r>
          </a:p>
          <a:p>
            <a:r>
              <a:rPr lang="en-US" sz="1200" dirty="0"/>
              <a:t>( No Repeat / Barcode effect)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4D732AE8-B673-F06C-FA6C-7F537FC568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76472" y="791919"/>
            <a:ext cx="2870518" cy="249424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E5C3B4D-C870-A699-337C-3AE978D11C59}"/>
              </a:ext>
            </a:extLst>
          </p:cNvPr>
          <p:cNvSpPr txBox="1"/>
          <p:nvPr/>
        </p:nvSpPr>
        <p:spPr>
          <a:xfrm>
            <a:off x="8028509" y="3341007"/>
            <a:ext cx="22405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Polyester s/j  132 </a:t>
            </a:r>
            <a:r>
              <a:rPr lang="en-US" sz="1200" dirty="0" err="1"/>
              <a:t>gsm</a:t>
            </a:r>
            <a:endParaRPr lang="en-US" sz="1200" dirty="0"/>
          </a:p>
          <a:p>
            <a:r>
              <a:rPr lang="en-US" sz="1200" dirty="0"/>
              <a:t> ( Mélange Effect)</a:t>
            </a:r>
          </a:p>
        </p:txBody>
      </p:sp>
    </p:spTree>
    <p:extLst>
      <p:ext uri="{BB962C8B-B14F-4D97-AF65-F5344CB8AC3E}">
        <p14:creationId xmlns:p14="http://schemas.microsoft.com/office/powerpoint/2010/main" val="112577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DDA9D-02E5-25FB-8C5E-47481B47A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5551" y="204395"/>
            <a:ext cx="9601200" cy="365761"/>
          </a:xfrm>
        </p:spPr>
        <p:txBody>
          <a:bodyPr>
            <a:normAutofit fontScale="90000"/>
          </a:bodyPr>
          <a:lstStyle/>
          <a:p>
            <a:r>
              <a:rPr lang="en-US" dirty="0"/>
              <a:t>Polyester Swatch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D11AE3-6742-EE47-4F28-2BBC9266F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62" y="815166"/>
            <a:ext cx="3306893" cy="30293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FF9296C-0B54-8AFD-F952-B3143031C7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0484" y="827901"/>
            <a:ext cx="3082194" cy="302939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41A0757-7BF9-E958-D3CA-B8EC530839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4607" y="815166"/>
            <a:ext cx="3228836" cy="302939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FD540B3-1B4C-BE22-D8FF-5C2C702D3E25}"/>
              </a:ext>
            </a:extLst>
          </p:cNvPr>
          <p:cNvSpPr txBox="1"/>
          <p:nvPr/>
        </p:nvSpPr>
        <p:spPr>
          <a:xfrm>
            <a:off x="501662" y="3857296"/>
            <a:ext cx="24564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Polyester S/J 135 </a:t>
            </a:r>
            <a:r>
              <a:rPr lang="en-US" sz="1200" dirty="0" err="1"/>
              <a:t>gsm</a:t>
            </a:r>
            <a:endParaRPr lang="en-US" sz="1200" dirty="0"/>
          </a:p>
          <a:p>
            <a:r>
              <a:rPr lang="en-US" sz="1200" dirty="0"/>
              <a:t>( Inherent Stretch)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BD62C1E-9B68-4C75-15A7-BCCE680CE20A}"/>
              </a:ext>
            </a:extLst>
          </p:cNvPr>
          <p:cNvSpPr txBox="1"/>
          <p:nvPr/>
        </p:nvSpPr>
        <p:spPr>
          <a:xfrm>
            <a:off x="4470484" y="3868417"/>
            <a:ext cx="26493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45% Polyester 55% cotton S/J 120gsm (Fake Burnout)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5F36EB2-BC56-ED5C-2E22-2E24D9ED50B3}"/>
              </a:ext>
            </a:extLst>
          </p:cNvPr>
          <p:cNvSpPr txBox="1"/>
          <p:nvPr/>
        </p:nvSpPr>
        <p:spPr>
          <a:xfrm>
            <a:off x="8229072" y="3844561"/>
            <a:ext cx="26412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cotton S/J 146 </a:t>
            </a:r>
            <a:r>
              <a:rPr lang="en-US" sz="1200" dirty="0" err="1"/>
              <a:t>gsm</a:t>
            </a:r>
            <a:r>
              <a:rPr lang="en-US" sz="1200" dirty="0"/>
              <a:t> </a:t>
            </a:r>
          </a:p>
          <a:p>
            <a:r>
              <a:rPr lang="en-US" sz="1200" dirty="0"/>
              <a:t>(Space-Dyed)</a:t>
            </a:r>
          </a:p>
        </p:txBody>
      </p:sp>
    </p:spTree>
    <p:extLst>
      <p:ext uri="{BB962C8B-B14F-4D97-AF65-F5344CB8AC3E}">
        <p14:creationId xmlns:p14="http://schemas.microsoft.com/office/powerpoint/2010/main" val="375729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65176"/>
            <a:ext cx="10963834" cy="3081528"/>
          </a:xfrm>
        </p:spPr>
        <p:txBody>
          <a:bodyPr/>
          <a:lstStyle/>
          <a:p>
            <a:pPr algn="ctr"/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999759775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79330" y="457200"/>
            <a:ext cx="4030418" cy="1554480"/>
          </a:xfrm>
        </p:spPr>
        <p:txBody>
          <a:bodyPr/>
          <a:lstStyle/>
          <a:p>
            <a:r>
              <a:rPr lang="en-US" b="1" dirty="0"/>
              <a:t>Divine Group’s Production Units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5987" y="-92465"/>
          <a:ext cx="8512934" cy="6780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79329" y="2101850"/>
            <a:ext cx="3917297" cy="3774968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Divine Textile Ltd.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Divine Textile Ltd.    (Unit 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Divine Fabrics Ltd.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/>
              <a:t>Chougacha</a:t>
            </a:r>
            <a:r>
              <a:rPr lang="en-US" sz="2400" dirty="0"/>
              <a:t> Fashions Ltd.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Divine Garments Ltd.</a:t>
            </a:r>
          </a:p>
        </p:txBody>
      </p:sp>
      <p:pic>
        <p:nvPicPr>
          <p:cNvPr id="1028" name="Picture 4" descr="Image result for leed log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266" y="4643920"/>
            <a:ext cx="390417" cy="390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8401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326" y="8589"/>
            <a:ext cx="4309603" cy="954918"/>
          </a:xfrm>
        </p:spPr>
        <p:txBody>
          <a:bodyPr>
            <a:normAutofit/>
          </a:bodyPr>
          <a:lstStyle/>
          <a:p>
            <a:r>
              <a:rPr lang="en-US" sz="3000" b="1" dirty="0"/>
              <a:t>Our Main Buyers by Production Volume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08042" y="983013"/>
            <a:ext cx="3603070" cy="4485416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200" dirty="0" err="1"/>
              <a:t>Tchibo</a:t>
            </a:r>
            <a:r>
              <a:rPr lang="en-US" sz="2200" dirty="0"/>
              <a:t>: 15%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 err="1"/>
              <a:t>Lindex</a:t>
            </a:r>
            <a:r>
              <a:rPr lang="en-US" sz="2200" dirty="0"/>
              <a:t>: 10%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Carrefour: 7%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M&amp;S: 22%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 err="1"/>
              <a:t>Jennyfer</a:t>
            </a:r>
            <a:r>
              <a:rPr lang="en-US" sz="2200" dirty="0"/>
              <a:t>: 4%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 err="1"/>
              <a:t>KappAhl</a:t>
            </a:r>
            <a:r>
              <a:rPr lang="en-US" sz="2200" dirty="0"/>
              <a:t>: 9%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ID Kids: 22%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 err="1"/>
              <a:t>Beaumanoir</a:t>
            </a:r>
            <a:r>
              <a:rPr lang="en-US" sz="2200" dirty="0"/>
              <a:t>: 5%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TAO: 4%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Hummel: 2%</a:t>
            </a:r>
          </a:p>
        </p:txBody>
      </p:sp>
      <p:pic>
        <p:nvPicPr>
          <p:cNvPr id="1030" name="Picture 6" descr="http://www.becleverwithyourcash.com/wp-content/uploads/2015/01/marks_and_spencer_logo-e142226801788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6" b="10393"/>
          <a:stretch/>
        </p:blipFill>
        <p:spPr bwMode="auto">
          <a:xfrm>
            <a:off x="10620004" y="4736785"/>
            <a:ext cx="1443493" cy="755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kelmagasin.com/img/logo/jennyfer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4" t="26926" r="16021" b="31712"/>
          <a:stretch/>
        </p:blipFill>
        <p:spPr bwMode="auto">
          <a:xfrm>
            <a:off x="10369803" y="5543503"/>
            <a:ext cx="1693693" cy="57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mage result for kappahl">
            <a:extLst>
              <a:ext uri="{FF2B5EF4-FFF2-40B4-BE49-F238E27FC236}">
                <a16:creationId xmlns:a16="http://schemas.microsoft.com/office/drawing/2014/main" id="{68298A97-F365-4C66-A39A-136E36CE06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" t="36873" r="8198" b="38890"/>
          <a:stretch/>
        </p:blipFill>
        <p:spPr bwMode="auto">
          <a:xfrm>
            <a:off x="10369803" y="6202505"/>
            <a:ext cx="1721365" cy="57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lh4.ggpht.com/phywIBy6RqHYToDG-fIGkXNtQWkBAt24P8ST7GZFgm4oMTeqTzebTGX1wFVb1KLBLz8i=w3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7807" y="1580992"/>
            <a:ext cx="1213361" cy="1213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visualmarketingjyvaskyla.files.wordpress.com/2010/11/lindex-logojpg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1" t="26787" r="15080" b="25919"/>
          <a:stretch/>
        </p:blipFill>
        <p:spPr bwMode="auto">
          <a:xfrm>
            <a:off x="10503211" y="2820143"/>
            <a:ext cx="1535927" cy="57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Related image">
            <a:extLst>
              <a:ext uri="{FF2B5EF4-FFF2-40B4-BE49-F238E27FC236}">
                <a16:creationId xmlns:a16="http://schemas.microsoft.com/office/drawing/2014/main" id="{4D25D3A5-F68D-47E5-BC4E-A233F4DFC5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" t="25352" r="7622" b="28820"/>
          <a:stretch/>
        </p:blipFill>
        <p:spPr bwMode="auto">
          <a:xfrm>
            <a:off x="8851856" y="6175213"/>
            <a:ext cx="1361527" cy="614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Related image">
            <a:extLst>
              <a:ext uri="{FF2B5EF4-FFF2-40B4-BE49-F238E27FC236}">
                <a16:creationId xmlns:a16="http://schemas.microsoft.com/office/drawing/2014/main" id="{B5456F21-E795-43BD-BDAE-FA89317032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0" t="9089" r="16808" b="8876"/>
          <a:stretch/>
        </p:blipFill>
        <p:spPr bwMode="auto">
          <a:xfrm>
            <a:off x="10717423" y="3543605"/>
            <a:ext cx="1321715" cy="110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ayedahmed.DIVINETEX\Desktop\000011846_2_mobil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30" y="6170757"/>
            <a:ext cx="1177389" cy="65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Chart 7"/>
          <p:cNvGraphicFramePr/>
          <p:nvPr/>
        </p:nvGraphicFramePr>
        <p:xfrm>
          <a:off x="0" y="0"/>
          <a:ext cx="7253207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F8FB9895-9634-4D76-B7A4-3A2385073AD8}"/>
              </a:ext>
            </a:extLst>
          </p:cNvPr>
          <p:cNvGraphicFramePr/>
          <p:nvPr/>
        </p:nvGraphicFramePr>
        <p:xfrm>
          <a:off x="-135468" y="0"/>
          <a:ext cx="7794698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CA73B906-7E9B-4BDC-B437-399FC1D7349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874170" y="5543503"/>
            <a:ext cx="1307682" cy="5522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FCBCFC-0D3E-48F0-BAB9-F0AB80A7E13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508832" y="5543503"/>
            <a:ext cx="1177388" cy="52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2291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4114" y="195211"/>
            <a:ext cx="1263722" cy="6277506"/>
          </a:xfrm>
        </p:spPr>
        <p:txBody>
          <a:bodyPr vert="vert270">
            <a:normAutofit/>
          </a:bodyPr>
          <a:lstStyle/>
          <a:p>
            <a:pPr algn="ctr"/>
            <a:r>
              <a:rPr lang="en-US" sz="72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gency FB" panose="020B0503020202020204" pitchFamily="34" charset="0"/>
                <a:ea typeface="Adobe Song Std L" panose="02020300000000000000" pitchFamily="18" charset="-128"/>
                <a:cs typeface="Aharoni" panose="02010803020104030203" pitchFamily="2" charset="-79"/>
              </a:rPr>
              <a:t>Our Services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486751" y="82198"/>
          <a:ext cx="7119991" cy="6673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929040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ED294-4A89-455B-D5EF-17E6B6627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99531"/>
            <a:ext cx="9601200" cy="646331"/>
          </a:xfrm>
        </p:spPr>
        <p:txBody>
          <a:bodyPr/>
          <a:lstStyle/>
          <a:p>
            <a:r>
              <a:rPr lang="en-US" dirty="0"/>
              <a:t>100% Cotton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C60E30A-AA0E-309D-238C-DAA4FC6CA1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72943" y="953466"/>
            <a:ext cx="2152075" cy="20240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10AB8F3-F29E-671C-6B52-AAA8A58015F7}"/>
              </a:ext>
            </a:extLst>
          </p:cNvPr>
          <p:cNvSpPr txBox="1"/>
          <p:nvPr/>
        </p:nvSpPr>
        <p:spPr>
          <a:xfrm>
            <a:off x="1172941" y="3149393"/>
            <a:ext cx="21520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Single Jersey </a:t>
            </a:r>
            <a:br>
              <a:rPr lang="en-US" sz="1200" dirty="0"/>
            </a:br>
            <a:r>
              <a:rPr lang="en-US" sz="1200" dirty="0"/>
              <a:t>160 GSM</a:t>
            </a:r>
            <a:br>
              <a:rPr lang="en-US" sz="1200" dirty="0"/>
            </a:br>
            <a:r>
              <a:rPr lang="en-US" sz="1200" dirty="0"/>
              <a:t>Pigment AOP </a:t>
            </a:r>
            <a:br>
              <a:rPr lang="en-US" sz="1200" dirty="0"/>
            </a:br>
            <a:r>
              <a:rPr lang="en-US" sz="1200" dirty="0"/>
              <a:t>w/ </a:t>
            </a:r>
            <a:r>
              <a:rPr lang="en-US" sz="1200" dirty="0" err="1"/>
              <a:t>Sueding</a:t>
            </a:r>
            <a:r>
              <a:rPr lang="en-US" sz="1200" dirty="0"/>
              <a:t> (Peach) Finish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200D979-AED1-9B77-740A-2C115B516314}"/>
              </a:ext>
            </a:extLst>
          </p:cNvPr>
          <p:cNvSpPr txBox="1"/>
          <p:nvPr/>
        </p:nvSpPr>
        <p:spPr>
          <a:xfrm>
            <a:off x="1166928" y="5993623"/>
            <a:ext cx="21580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Single Jersey </a:t>
            </a:r>
          </a:p>
          <a:p>
            <a:pPr algn="ctr"/>
            <a:r>
              <a:rPr lang="en-US" sz="1200" dirty="0"/>
              <a:t>165 GSM</a:t>
            </a:r>
            <a:br>
              <a:rPr lang="en-US" sz="1200" dirty="0"/>
            </a:br>
            <a:r>
              <a:rPr lang="en-US" sz="1200" dirty="0"/>
              <a:t>Photo Print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FA8915F-97BA-41C8-06DA-9084F35BEA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1322" y="4091000"/>
            <a:ext cx="2127591" cy="181353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2AD62C5-7DEE-3F55-ACD1-3B66CA1B2E14}"/>
              </a:ext>
            </a:extLst>
          </p:cNvPr>
          <p:cNvSpPr txBox="1"/>
          <p:nvPr/>
        </p:nvSpPr>
        <p:spPr>
          <a:xfrm>
            <a:off x="3881323" y="5974073"/>
            <a:ext cx="21520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Single Jersey </a:t>
            </a:r>
          </a:p>
          <a:p>
            <a:pPr algn="ctr"/>
            <a:r>
              <a:rPr lang="en-US" sz="1200" dirty="0"/>
              <a:t>200 GSM, Y/D Stripe</a:t>
            </a:r>
          </a:p>
          <a:p>
            <a:pPr algn="ctr"/>
            <a:r>
              <a:rPr lang="en-US" sz="1200" dirty="0"/>
              <a:t>Woven Patch Embroidery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DD409E-BB48-20F2-56E2-46FE8041AE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87922" y="1005169"/>
            <a:ext cx="2242456" cy="19941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326901-6565-B31E-29BD-51507369836D}"/>
              </a:ext>
            </a:extLst>
          </p:cNvPr>
          <p:cNvSpPr txBox="1"/>
          <p:nvPr/>
        </p:nvSpPr>
        <p:spPr>
          <a:xfrm>
            <a:off x="9193553" y="2977512"/>
            <a:ext cx="21520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Single Jersey </a:t>
            </a:r>
            <a:br>
              <a:rPr lang="en-US" sz="1200" dirty="0"/>
            </a:br>
            <a:r>
              <a:rPr lang="en-US" sz="1200" dirty="0"/>
              <a:t>180 GSM</a:t>
            </a:r>
            <a:br>
              <a:rPr lang="en-US" sz="1200" dirty="0"/>
            </a:br>
            <a:r>
              <a:rPr lang="en-US" sz="1200" dirty="0"/>
              <a:t>Reversible Sequins </a:t>
            </a:r>
            <a:br>
              <a:rPr lang="en-US" sz="1200" dirty="0"/>
            </a:br>
            <a:endParaRPr lang="en-US" sz="1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DF820C-FAB0-52EA-CE15-6A24D504D0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3926" y="953466"/>
            <a:ext cx="1977904" cy="20240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08F928-A4A9-1E0B-6200-73663E5D512E}"/>
              </a:ext>
            </a:extLst>
          </p:cNvPr>
          <p:cNvSpPr txBox="1"/>
          <p:nvPr/>
        </p:nvSpPr>
        <p:spPr>
          <a:xfrm>
            <a:off x="3943926" y="3116977"/>
            <a:ext cx="21520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Single Jersey </a:t>
            </a:r>
            <a:br>
              <a:rPr lang="en-US" sz="1200" dirty="0"/>
            </a:br>
            <a:r>
              <a:rPr lang="en-US" sz="1200" dirty="0"/>
              <a:t>160 GSM</a:t>
            </a:r>
            <a:br>
              <a:rPr lang="en-US" sz="1200" dirty="0"/>
            </a:br>
            <a:r>
              <a:rPr lang="en-US" sz="1200" dirty="0"/>
              <a:t>Discharge AOP </a:t>
            </a:r>
            <a:br>
              <a:rPr lang="en-US" sz="1200" dirty="0"/>
            </a:br>
            <a:r>
              <a:rPr lang="en-US" sz="1200" dirty="0"/>
              <a:t>w/ </a:t>
            </a:r>
            <a:r>
              <a:rPr lang="en-US" sz="1200" dirty="0" err="1"/>
              <a:t>Sueding</a:t>
            </a:r>
            <a:r>
              <a:rPr lang="en-US" sz="1200" dirty="0"/>
              <a:t> (Peach) Finish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8149F3-FD93-33A2-BB2C-26090C41FB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4353" y="953466"/>
            <a:ext cx="2242456" cy="20600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3B44A6B-D859-A92B-0A26-FAA3939C2F6D}"/>
              </a:ext>
            </a:extLst>
          </p:cNvPr>
          <p:cNvSpPr txBox="1"/>
          <p:nvPr/>
        </p:nvSpPr>
        <p:spPr>
          <a:xfrm>
            <a:off x="6389544" y="3136773"/>
            <a:ext cx="21520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Single Jersey </a:t>
            </a:r>
            <a:br>
              <a:rPr lang="en-US" sz="1200" dirty="0"/>
            </a:br>
            <a:r>
              <a:rPr lang="en-US" sz="1200" dirty="0"/>
              <a:t>180 GSM</a:t>
            </a:r>
            <a:br>
              <a:rPr lang="en-US" sz="1200" dirty="0"/>
            </a:br>
            <a:r>
              <a:rPr lang="en-US" sz="1200" dirty="0"/>
              <a:t>Reactive  AOP </a:t>
            </a:r>
            <a:br>
              <a:rPr lang="en-US" sz="1200" dirty="0"/>
            </a:br>
            <a:endParaRPr lang="en-US" sz="1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D31F0B2-9E3E-19DC-F544-19AD6658498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99588" y="4069479"/>
            <a:ext cx="2158087" cy="183505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703ADF3-DE80-02DD-A847-7EB1C798D30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89544" y="4069479"/>
            <a:ext cx="2242456" cy="19045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B4A98EC-C66E-D053-0D6E-5F164462DE5B}"/>
              </a:ext>
            </a:extLst>
          </p:cNvPr>
          <p:cNvSpPr txBox="1"/>
          <p:nvPr/>
        </p:nvSpPr>
        <p:spPr>
          <a:xfrm>
            <a:off x="6389544" y="6081369"/>
            <a:ext cx="21520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Single Jersey </a:t>
            </a:r>
          </a:p>
          <a:p>
            <a:pPr algn="ctr"/>
            <a:r>
              <a:rPr lang="en-US" sz="1200" dirty="0"/>
              <a:t>175 GSM</a:t>
            </a:r>
          </a:p>
          <a:p>
            <a:pPr algn="ctr"/>
            <a:r>
              <a:rPr lang="en-US" sz="1200" dirty="0"/>
              <a:t>Rubber &amp; Puff Print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356A42D-01C8-71DF-E81B-5FA6DB9F0B3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87922" y="4091000"/>
            <a:ext cx="2257705" cy="188307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604436D-9970-E1DD-B5E4-7842E79C16A3}"/>
              </a:ext>
            </a:extLst>
          </p:cNvPr>
          <p:cNvSpPr txBox="1"/>
          <p:nvPr/>
        </p:nvSpPr>
        <p:spPr>
          <a:xfrm>
            <a:off x="9087922" y="6092583"/>
            <a:ext cx="21520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Single Jersey </a:t>
            </a:r>
          </a:p>
          <a:p>
            <a:pPr algn="ctr"/>
            <a:r>
              <a:rPr lang="en-US" sz="1200" dirty="0"/>
              <a:t>200 GSM</a:t>
            </a:r>
          </a:p>
          <a:p>
            <a:pPr algn="ctr"/>
            <a:r>
              <a:rPr lang="en-US" sz="1200" dirty="0"/>
              <a:t>Glitter Print</a:t>
            </a:r>
          </a:p>
        </p:txBody>
      </p:sp>
    </p:spTree>
    <p:extLst>
      <p:ext uri="{BB962C8B-B14F-4D97-AF65-F5344CB8AC3E}">
        <p14:creationId xmlns:p14="http://schemas.microsoft.com/office/powerpoint/2010/main" val="415109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88F0E-9909-5640-0960-93188E0CF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Cotton/Elastane</a:t>
            </a:r>
          </a:p>
        </p:txBody>
      </p:sp>
      <p:pic>
        <p:nvPicPr>
          <p:cNvPr id="21" name="Content Placeholder 20">
            <a:extLst>
              <a:ext uri="{FF2B5EF4-FFF2-40B4-BE49-F238E27FC236}">
                <a16:creationId xmlns:a16="http://schemas.microsoft.com/office/drawing/2014/main" id="{351C9843-817A-CC10-7B6B-69E28A575A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89779" y="1678427"/>
            <a:ext cx="2261812" cy="160948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81D188C-0B80-2845-1853-468014748DC4}"/>
              </a:ext>
            </a:extLst>
          </p:cNvPr>
          <p:cNvSpPr txBox="1"/>
          <p:nvPr/>
        </p:nvSpPr>
        <p:spPr>
          <a:xfrm>
            <a:off x="1089779" y="3429000"/>
            <a:ext cx="20356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Single Jersey </a:t>
            </a:r>
          </a:p>
          <a:p>
            <a:pPr algn="ctr"/>
            <a:r>
              <a:rPr lang="en-US" sz="1200" dirty="0"/>
              <a:t>180 GSM</a:t>
            </a:r>
            <a:br>
              <a:rPr lang="en-US" sz="1200" dirty="0"/>
            </a:br>
            <a:r>
              <a:rPr lang="en-US" sz="1200" dirty="0"/>
              <a:t>Pigment AOP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7CAD5B9-3EB9-4428-58BA-6A92E61799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1563" y="1678427"/>
            <a:ext cx="2066723" cy="160948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F8C6AE17-BD3D-F74D-6900-6C57BAD7E16F}"/>
              </a:ext>
            </a:extLst>
          </p:cNvPr>
          <p:cNvSpPr txBox="1"/>
          <p:nvPr/>
        </p:nvSpPr>
        <p:spPr>
          <a:xfrm>
            <a:off x="3811563" y="3428999"/>
            <a:ext cx="20356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Single Jersey </a:t>
            </a:r>
          </a:p>
          <a:p>
            <a:pPr algn="ctr"/>
            <a:r>
              <a:rPr lang="en-US" sz="1200" dirty="0"/>
              <a:t>200 GSM</a:t>
            </a:r>
            <a:br>
              <a:rPr lang="en-US" sz="1200" dirty="0"/>
            </a:br>
            <a:r>
              <a:rPr lang="en-US" sz="1200" dirty="0"/>
              <a:t>Discharge AOP</a:t>
            </a:r>
          </a:p>
          <a:p>
            <a:pPr algn="ctr"/>
            <a:r>
              <a:rPr lang="en-US" sz="1200" dirty="0"/>
              <a:t>w/ </a:t>
            </a:r>
            <a:r>
              <a:rPr lang="en-US" sz="1200" dirty="0" err="1"/>
              <a:t>Sueding</a:t>
            </a:r>
            <a:r>
              <a:rPr lang="en-US" sz="1200" dirty="0"/>
              <a:t> (Peach) Finish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4DC763B-6D57-0A33-98BD-ED0EF6B9B4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8258" y="1678427"/>
            <a:ext cx="2254335" cy="160948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F7890DF-1A84-E946-5020-00E395D47744}"/>
              </a:ext>
            </a:extLst>
          </p:cNvPr>
          <p:cNvSpPr txBox="1"/>
          <p:nvPr/>
        </p:nvSpPr>
        <p:spPr>
          <a:xfrm>
            <a:off x="6344810" y="3428999"/>
            <a:ext cx="20356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Single Jersey </a:t>
            </a:r>
          </a:p>
          <a:p>
            <a:pPr algn="ctr"/>
            <a:r>
              <a:rPr lang="en-US" sz="1200" dirty="0"/>
              <a:t>200 GSM</a:t>
            </a:r>
            <a:br>
              <a:rPr lang="en-US" sz="1200" dirty="0"/>
            </a:br>
            <a:r>
              <a:rPr lang="en-US" sz="1200" dirty="0"/>
              <a:t>Reactive AOP</a:t>
            </a:r>
          </a:p>
          <a:p>
            <a:pPr algn="ctr"/>
            <a:r>
              <a:rPr lang="en-US" sz="1200" dirty="0"/>
              <a:t>w/ </a:t>
            </a:r>
            <a:r>
              <a:rPr lang="en-US" sz="1200" dirty="0" err="1"/>
              <a:t>Sueding</a:t>
            </a:r>
            <a:r>
              <a:rPr lang="en-US" sz="1200" dirty="0"/>
              <a:t> (Peach) Finish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5577891-B0E3-E6A4-3084-DB4136A88C2E}"/>
              </a:ext>
            </a:extLst>
          </p:cNvPr>
          <p:cNvSpPr txBox="1"/>
          <p:nvPr/>
        </p:nvSpPr>
        <p:spPr>
          <a:xfrm>
            <a:off x="9083659" y="3428998"/>
            <a:ext cx="20356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Single Jersey </a:t>
            </a:r>
          </a:p>
          <a:p>
            <a:pPr algn="ctr"/>
            <a:r>
              <a:rPr lang="en-US" sz="1200" dirty="0"/>
              <a:t>210 GSM</a:t>
            </a:r>
            <a:br>
              <a:rPr lang="en-US" sz="1200" dirty="0"/>
            </a:br>
            <a:r>
              <a:rPr lang="en-US" sz="1200" dirty="0"/>
              <a:t>Y/D Stripe, Rubber Print</a:t>
            </a:r>
          </a:p>
          <a:p>
            <a:pPr algn="ctr"/>
            <a:r>
              <a:rPr lang="en-US" sz="1200" dirty="0"/>
              <a:t>w/ </a:t>
            </a:r>
            <a:r>
              <a:rPr lang="en-US" sz="1200" dirty="0" err="1"/>
              <a:t>Sueding</a:t>
            </a:r>
            <a:r>
              <a:rPr lang="en-US" sz="1200" dirty="0"/>
              <a:t> (Peach) Finish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2F9C61A-6163-9D38-E100-E32E6E60B5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9780" y="4292651"/>
            <a:ext cx="2165050" cy="150943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F81C906-85B6-61CD-C2E9-B01F5B219E8C}"/>
              </a:ext>
            </a:extLst>
          </p:cNvPr>
          <p:cNvSpPr txBox="1"/>
          <p:nvPr/>
        </p:nvSpPr>
        <p:spPr>
          <a:xfrm>
            <a:off x="3811562" y="5882021"/>
            <a:ext cx="20356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Single Jersey </a:t>
            </a:r>
          </a:p>
          <a:p>
            <a:pPr algn="ctr"/>
            <a:r>
              <a:rPr lang="en-US" sz="1200" dirty="0"/>
              <a:t>220 GSM</a:t>
            </a:r>
            <a:br>
              <a:rPr lang="en-US" sz="1200" dirty="0"/>
            </a:br>
            <a:r>
              <a:rPr lang="en-US" sz="1200" dirty="0"/>
              <a:t>Rubber Print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8BFFE196-D194-BB32-49EA-8F1029E135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1563" y="4292651"/>
            <a:ext cx="2035629" cy="155671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462D532C-AE5C-51E4-CC16-94694A8B5CF4}"/>
              </a:ext>
            </a:extLst>
          </p:cNvPr>
          <p:cNvSpPr txBox="1"/>
          <p:nvPr/>
        </p:nvSpPr>
        <p:spPr>
          <a:xfrm>
            <a:off x="1089778" y="5868057"/>
            <a:ext cx="20356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Single Jersey </a:t>
            </a:r>
          </a:p>
          <a:p>
            <a:pPr algn="ctr"/>
            <a:r>
              <a:rPr lang="en-US" sz="1200" dirty="0"/>
              <a:t>180 GSM</a:t>
            </a:r>
            <a:br>
              <a:rPr lang="en-US" sz="1200" dirty="0"/>
            </a:br>
            <a:endParaRPr lang="en-US" sz="1200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EDB6F97-414D-012C-79E1-93A3824F85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3659" y="1678427"/>
            <a:ext cx="2018562" cy="160948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AFA15EC2-B4E3-01D4-ACE4-4EAE8D791A4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3924" y="4292651"/>
            <a:ext cx="2086933" cy="1589370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42BC7B3B-315C-9D1A-63E7-9FBEE465F9B5}"/>
              </a:ext>
            </a:extLst>
          </p:cNvPr>
          <p:cNvSpPr txBox="1"/>
          <p:nvPr/>
        </p:nvSpPr>
        <p:spPr>
          <a:xfrm>
            <a:off x="6403924" y="5918357"/>
            <a:ext cx="20356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Single Jersey </a:t>
            </a:r>
          </a:p>
          <a:p>
            <a:pPr algn="ctr"/>
            <a:r>
              <a:rPr lang="en-US" sz="1200" dirty="0"/>
              <a:t>180 GSM</a:t>
            </a:r>
            <a:br>
              <a:rPr lang="en-US" sz="1200" dirty="0"/>
            </a:br>
            <a:r>
              <a:rPr lang="en-US" sz="1200" dirty="0"/>
              <a:t>Reactive AOP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B586130A-A165-58DA-B5C6-B8CF500FF68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83658" y="4282896"/>
            <a:ext cx="2018562" cy="1635462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38FE75B7-62AD-4685-4B26-5ECF586C2876}"/>
              </a:ext>
            </a:extLst>
          </p:cNvPr>
          <p:cNvSpPr txBox="1"/>
          <p:nvPr/>
        </p:nvSpPr>
        <p:spPr>
          <a:xfrm>
            <a:off x="9066591" y="5941259"/>
            <a:ext cx="20356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Single Jersey </a:t>
            </a:r>
          </a:p>
          <a:p>
            <a:pPr algn="ctr"/>
            <a:r>
              <a:rPr lang="en-US" sz="1200" dirty="0"/>
              <a:t>180 GSM</a:t>
            </a:r>
            <a:br>
              <a:rPr lang="en-US" sz="1200" dirty="0"/>
            </a:br>
            <a:r>
              <a:rPr lang="en-US" sz="1200" dirty="0"/>
              <a:t>Foil Print</a:t>
            </a:r>
          </a:p>
        </p:txBody>
      </p:sp>
    </p:spTree>
    <p:extLst>
      <p:ext uri="{BB962C8B-B14F-4D97-AF65-F5344CB8AC3E}">
        <p14:creationId xmlns:p14="http://schemas.microsoft.com/office/powerpoint/2010/main" val="199100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88F0E-9909-5640-0960-93188E0CF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100% Cotton Terry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81D188C-0B80-2845-1853-468014748DC4}"/>
              </a:ext>
            </a:extLst>
          </p:cNvPr>
          <p:cNvSpPr txBox="1"/>
          <p:nvPr/>
        </p:nvSpPr>
        <p:spPr>
          <a:xfrm>
            <a:off x="1295400" y="3429000"/>
            <a:ext cx="183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Terry </a:t>
            </a:r>
          </a:p>
          <a:p>
            <a:pPr algn="ctr"/>
            <a:r>
              <a:rPr lang="en-US" sz="1200" dirty="0"/>
              <a:t>240 GSM</a:t>
            </a:r>
            <a:br>
              <a:rPr lang="en-US" sz="1200" dirty="0"/>
            </a:br>
            <a:r>
              <a:rPr lang="en-US" sz="1200" dirty="0"/>
              <a:t>Pigment AOP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F81C906-85B6-61CD-C2E9-B01F5B219E8C}"/>
              </a:ext>
            </a:extLst>
          </p:cNvPr>
          <p:cNvSpPr txBox="1"/>
          <p:nvPr/>
        </p:nvSpPr>
        <p:spPr>
          <a:xfrm>
            <a:off x="3811562" y="5882021"/>
            <a:ext cx="20356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Terry </a:t>
            </a:r>
          </a:p>
          <a:p>
            <a:pPr algn="ctr"/>
            <a:r>
              <a:rPr lang="en-US" sz="1200" dirty="0"/>
              <a:t>260 GSM</a:t>
            </a:r>
            <a:br>
              <a:rPr lang="en-US" sz="1200" dirty="0"/>
            </a:br>
            <a:r>
              <a:rPr lang="en-US" sz="1200" dirty="0"/>
              <a:t>Pigment Print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424026-428F-D103-E13A-0E9317E0D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1822017"/>
            <a:ext cx="2433141" cy="15964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DCB6A99-D036-08E3-76C7-C67451B99CC1}"/>
              </a:ext>
            </a:extLst>
          </p:cNvPr>
          <p:cNvSpPr txBox="1"/>
          <p:nvPr/>
        </p:nvSpPr>
        <p:spPr>
          <a:xfrm>
            <a:off x="3939824" y="3521330"/>
            <a:ext cx="20356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Terry </a:t>
            </a:r>
          </a:p>
          <a:p>
            <a:pPr algn="ctr"/>
            <a:r>
              <a:rPr lang="en-US" sz="1200" dirty="0"/>
              <a:t>230 GSM</a:t>
            </a:r>
            <a:br>
              <a:rPr lang="en-US" sz="1200" dirty="0"/>
            </a:br>
            <a:r>
              <a:rPr lang="en-US" sz="1200" dirty="0"/>
              <a:t>With </a:t>
            </a:r>
            <a:r>
              <a:rPr lang="en-US" sz="1200" dirty="0" err="1"/>
              <a:t>Zipper+Tape</a:t>
            </a:r>
            <a:endParaRPr lang="en-US" sz="12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D3A56B2-4628-8D82-63A7-67E1857293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505" y="1852072"/>
            <a:ext cx="2274005" cy="160948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066EBAE-551C-CB3C-4704-57BB4BA892FF}"/>
              </a:ext>
            </a:extLst>
          </p:cNvPr>
          <p:cNvSpPr txBox="1"/>
          <p:nvPr/>
        </p:nvSpPr>
        <p:spPr>
          <a:xfrm>
            <a:off x="6455228" y="3521330"/>
            <a:ext cx="20356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Terry </a:t>
            </a:r>
          </a:p>
          <a:p>
            <a:pPr algn="ctr"/>
            <a:r>
              <a:rPr lang="en-US" sz="1200" dirty="0"/>
              <a:t>280 GSM</a:t>
            </a:r>
            <a:br>
              <a:rPr lang="en-US" sz="1200" dirty="0"/>
            </a:br>
            <a:r>
              <a:rPr lang="en-US" sz="1200" dirty="0"/>
              <a:t>Rubber Print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65D5C13-23EB-90F3-7953-D936382C63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0632" y="1821160"/>
            <a:ext cx="2206378" cy="163546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2108B0B-941D-3EFE-6774-8CF62C8B405F}"/>
              </a:ext>
            </a:extLst>
          </p:cNvPr>
          <p:cNvSpPr txBox="1"/>
          <p:nvPr/>
        </p:nvSpPr>
        <p:spPr>
          <a:xfrm>
            <a:off x="8970632" y="3521330"/>
            <a:ext cx="20356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Terry </a:t>
            </a:r>
          </a:p>
          <a:p>
            <a:pPr algn="ctr"/>
            <a:r>
              <a:rPr lang="en-US" sz="1200" dirty="0"/>
              <a:t>280 GSM</a:t>
            </a:r>
            <a:br>
              <a:rPr lang="en-US" sz="1200" dirty="0"/>
            </a:br>
            <a:r>
              <a:rPr lang="en-US" sz="1200" dirty="0"/>
              <a:t>Rubber Print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1D54784-9C7A-BDCD-420F-820FBEC312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4616" y="1821161"/>
            <a:ext cx="2097768" cy="15964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718248F-65C3-7E79-45B4-DA306C7975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5400" y="4213905"/>
            <a:ext cx="2340429" cy="163546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F4D9F1B-C045-73E5-69EF-E787B551456E}"/>
              </a:ext>
            </a:extLst>
          </p:cNvPr>
          <p:cNvSpPr txBox="1"/>
          <p:nvPr/>
        </p:nvSpPr>
        <p:spPr>
          <a:xfrm>
            <a:off x="1363592" y="5896981"/>
            <a:ext cx="183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Terry </a:t>
            </a:r>
          </a:p>
          <a:p>
            <a:pPr algn="ctr"/>
            <a:r>
              <a:rPr lang="en-US" sz="1200" dirty="0"/>
              <a:t>260 GSM</a:t>
            </a:r>
            <a:br>
              <a:rPr lang="en-US" sz="1200" dirty="0"/>
            </a:br>
            <a:r>
              <a:rPr lang="en-US" sz="1200" dirty="0"/>
              <a:t>Pigment AOP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869E29B-F625-80BF-BB7A-75785C10725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64616" y="4261519"/>
            <a:ext cx="2086933" cy="159642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3F886C7-EA7A-5E44-26BF-07BF200AF3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8283" y="4282895"/>
            <a:ext cx="2175227" cy="156647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A1097A68-6F84-AB2C-9228-FFEBBFAB86BA}"/>
              </a:ext>
            </a:extLst>
          </p:cNvPr>
          <p:cNvSpPr txBox="1"/>
          <p:nvPr/>
        </p:nvSpPr>
        <p:spPr>
          <a:xfrm>
            <a:off x="6618283" y="5914675"/>
            <a:ext cx="20356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Terry </a:t>
            </a:r>
          </a:p>
          <a:p>
            <a:pPr algn="ctr"/>
            <a:r>
              <a:rPr lang="en-US" sz="1200" dirty="0"/>
              <a:t>210 GSM</a:t>
            </a:r>
            <a:br>
              <a:rPr lang="en-US" sz="1200" dirty="0"/>
            </a:br>
            <a:r>
              <a:rPr lang="en-US" sz="1200" dirty="0"/>
              <a:t>Pigment Print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9571CF54-BF04-1135-E0E2-772CA93FC5F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16189" y="4282896"/>
            <a:ext cx="2097768" cy="1575044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285B667A-8BF1-60CB-CCFB-61E0A65BA6D8}"/>
              </a:ext>
            </a:extLst>
          </p:cNvPr>
          <p:cNvSpPr txBox="1"/>
          <p:nvPr/>
        </p:nvSpPr>
        <p:spPr>
          <a:xfrm>
            <a:off x="9147258" y="5914675"/>
            <a:ext cx="20356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Terry </a:t>
            </a:r>
          </a:p>
          <a:p>
            <a:pPr algn="ctr"/>
            <a:r>
              <a:rPr lang="en-US" sz="1200" dirty="0"/>
              <a:t>300 GSM</a:t>
            </a:r>
            <a:br>
              <a:rPr lang="en-US" sz="1200" dirty="0"/>
            </a:br>
            <a:r>
              <a:rPr lang="en-US" sz="1200" dirty="0"/>
              <a:t>Rubber Print + Patch Emb.</a:t>
            </a:r>
          </a:p>
        </p:txBody>
      </p:sp>
    </p:spTree>
    <p:extLst>
      <p:ext uri="{BB962C8B-B14F-4D97-AF65-F5344CB8AC3E}">
        <p14:creationId xmlns:p14="http://schemas.microsoft.com/office/powerpoint/2010/main" val="20399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88F0E-9909-5640-0960-93188E0CF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Recycle polyester Fleece (CVC)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81D188C-0B80-2845-1853-468014748DC4}"/>
              </a:ext>
            </a:extLst>
          </p:cNvPr>
          <p:cNvSpPr txBox="1"/>
          <p:nvPr/>
        </p:nvSpPr>
        <p:spPr>
          <a:xfrm>
            <a:off x="3814791" y="3416985"/>
            <a:ext cx="23537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Fleece, Inside Brush  </a:t>
            </a:r>
          </a:p>
          <a:p>
            <a:pPr algn="ctr"/>
            <a:r>
              <a:rPr lang="en-US" sz="1200" dirty="0"/>
              <a:t>280 GSM (70% Cotton 30% Recycle Polyester)</a:t>
            </a:r>
            <a:br>
              <a:rPr lang="en-US" sz="1200" dirty="0"/>
            </a:br>
            <a:r>
              <a:rPr lang="en-US" sz="1200" dirty="0"/>
              <a:t>Y/D Stripe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F11CBF-B32F-8705-AB49-614C7DF7D5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461" y="1713764"/>
            <a:ext cx="2324240" cy="16622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70EAA26-F771-99F2-D3D1-062E5B8D15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4063" y="1693153"/>
            <a:ext cx="2148709" cy="16931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06B493-98DA-C101-FB12-C431A63019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8560" y="1712482"/>
            <a:ext cx="2324240" cy="1723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1420FF-9B05-7370-A2B2-6B584DCC1C41}"/>
              </a:ext>
            </a:extLst>
          </p:cNvPr>
          <p:cNvSpPr txBox="1"/>
          <p:nvPr/>
        </p:nvSpPr>
        <p:spPr>
          <a:xfrm>
            <a:off x="6494080" y="3508937"/>
            <a:ext cx="23537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Fleece, Inside Brush  </a:t>
            </a:r>
          </a:p>
          <a:p>
            <a:pPr algn="ctr"/>
            <a:r>
              <a:rPr lang="en-US" sz="1200" dirty="0"/>
              <a:t>320 GSM (70% Cotton 30% Recycle Polyester)</a:t>
            </a:r>
            <a:br>
              <a:rPr lang="en-US" sz="1200" dirty="0"/>
            </a:br>
            <a:r>
              <a:rPr lang="en-US" sz="1200" dirty="0"/>
              <a:t>Pigment Print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D675E5-AD5E-7633-9946-48C9EAFF37B2}"/>
              </a:ext>
            </a:extLst>
          </p:cNvPr>
          <p:cNvSpPr txBox="1"/>
          <p:nvPr/>
        </p:nvSpPr>
        <p:spPr>
          <a:xfrm>
            <a:off x="1059865" y="3456845"/>
            <a:ext cx="23537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Fleece, Inside Brush  </a:t>
            </a:r>
          </a:p>
          <a:p>
            <a:pPr algn="ctr"/>
            <a:r>
              <a:rPr lang="en-US" sz="1200" dirty="0"/>
              <a:t>280 GSM (70% Cotton 30% Recycle Polyester)</a:t>
            </a:r>
            <a:br>
              <a:rPr lang="en-US" sz="1200" dirty="0"/>
            </a:br>
            <a:r>
              <a:rPr lang="en-US" sz="1200" dirty="0"/>
              <a:t>Discharge AOP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B55FBF-CCE2-6522-5377-B5A62DEEC4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49006" y="1719612"/>
            <a:ext cx="2215960" cy="17236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9E0098B-65AD-87C6-C6F8-7254D8895DA1}"/>
              </a:ext>
            </a:extLst>
          </p:cNvPr>
          <p:cNvSpPr txBox="1"/>
          <p:nvPr/>
        </p:nvSpPr>
        <p:spPr>
          <a:xfrm>
            <a:off x="9249006" y="3464357"/>
            <a:ext cx="23537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Fleece, Inside Brush  </a:t>
            </a:r>
          </a:p>
          <a:p>
            <a:pPr algn="ctr"/>
            <a:r>
              <a:rPr lang="en-US" sz="1200" dirty="0"/>
              <a:t>320 GSM (70% BCI Cotton 30% Recycle Polyester)</a:t>
            </a:r>
            <a:br>
              <a:rPr lang="en-US" sz="1200" dirty="0"/>
            </a:br>
            <a:endParaRPr lang="en-US" sz="1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B24F50A-CA76-037D-FF31-8DA0096A1D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2461" y="4300189"/>
            <a:ext cx="2324240" cy="166780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012E345-D7BB-16AB-8EA7-C1DC2B8BE231}"/>
              </a:ext>
            </a:extLst>
          </p:cNvPr>
          <p:cNvSpPr txBox="1"/>
          <p:nvPr/>
        </p:nvSpPr>
        <p:spPr>
          <a:xfrm>
            <a:off x="964511" y="5986867"/>
            <a:ext cx="23537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Fleece, Inside Brush  </a:t>
            </a:r>
          </a:p>
          <a:p>
            <a:pPr algn="ctr"/>
            <a:r>
              <a:rPr lang="en-US" sz="1200" dirty="0"/>
              <a:t>320 GSM (70% BCI Cotton 30% Recycle Polyester)</a:t>
            </a:r>
            <a:br>
              <a:rPr lang="en-US" sz="1200" dirty="0"/>
            </a:br>
            <a:r>
              <a:rPr lang="en-US" sz="1200" dirty="0"/>
              <a:t>Terry Embroidery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AFF4749-C1FE-E5AE-7BDF-285BF8328C46}"/>
              </a:ext>
            </a:extLst>
          </p:cNvPr>
          <p:cNvSpPr txBox="1"/>
          <p:nvPr/>
        </p:nvSpPr>
        <p:spPr>
          <a:xfrm>
            <a:off x="3851363" y="5872723"/>
            <a:ext cx="22339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Fleece, Inside Brush  </a:t>
            </a:r>
          </a:p>
          <a:p>
            <a:pPr algn="ctr"/>
            <a:r>
              <a:rPr lang="en-US" sz="1200" dirty="0"/>
              <a:t>320 GSM (70% Cotton 30%  Recycle Polyester), </a:t>
            </a:r>
            <a:br>
              <a:rPr lang="en-US" sz="1200" dirty="0"/>
            </a:br>
            <a:endParaRPr lang="en-US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7B43E5B-51A1-51D9-50AB-D6B36DB66E70}"/>
              </a:ext>
            </a:extLst>
          </p:cNvPr>
          <p:cNvSpPr txBox="1"/>
          <p:nvPr/>
        </p:nvSpPr>
        <p:spPr>
          <a:xfrm>
            <a:off x="6503827" y="6027003"/>
            <a:ext cx="23537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Fleece, Inside Brush  </a:t>
            </a:r>
          </a:p>
          <a:p>
            <a:pPr algn="ctr"/>
            <a:r>
              <a:rPr lang="en-US" sz="1200" dirty="0"/>
              <a:t>320 GSM (70% Cotton 30%  Recycle Polyester), </a:t>
            </a:r>
            <a:br>
              <a:rPr lang="en-US" sz="1200" dirty="0"/>
            </a:br>
            <a:endParaRPr lang="en-US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8E153AD-2B69-F17D-1C7A-4122232E7792}"/>
              </a:ext>
            </a:extLst>
          </p:cNvPr>
          <p:cNvSpPr txBox="1"/>
          <p:nvPr/>
        </p:nvSpPr>
        <p:spPr>
          <a:xfrm>
            <a:off x="9175149" y="5948168"/>
            <a:ext cx="23537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Fleece, Inside Brush  </a:t>
            </a:r>
          </a:p>
          <a:p>
            <a:pPr algn="ctr"/>
            <a:r>
              <a:rPr lang="en-US" sz="1200" dirty="0"/>
              <a:t>320 GSM (70% Cotton 30%  Recycle Polyester)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13E42B-B185-68A6-1112-F5BCD6B156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08894" y="4412742"/>
            <a:ext cx="2233906" cy="15552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6B7366C-3949-AA2D-699A-25FE4F82492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22527" y="4378509"/>
            <a:ext cx="2201073" cy="14942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5CF0122-DEE7-EBEB-1FCA-8197E6A468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56429" y="4378510"/>
            <a:ext cx="2017246" cy="149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74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rushed Metal 16x9">
  <a:themeElements>
    <a:clrScheme name="BrushedMetal">
      <a:dk1>
        <a:sysClr val="windowText" lastClr="000000"/>
      </a:dk1>
      <a:lt1>
        <a:sysClr val="window" lastClr="FFFFFF"/>
      </a:lt1>
      <a:dk2>
        <a:srgbClr val="2F333A"/>
      </a:dk2>
      <a:lt2>
        <a:srgbClr val="E4F9F9"/>
      </a:lt2>
      <a:accent1>
        <a:srgbClr val="07CB98"/>
      </a:accent1>
      <a:accent2>
        <a:srgbClr val="5A90D1"/>
      </a:accent2>
      <a:accent3>
        <a:srgbClr val="E6AD1E"/>
      </a:accent3>
      <a:accent4>
        <a:srgbClr val="EA6312"/>
      </a:accent4>
      <a:accent5>
        <a:srgbClr val="8253A9"/>
      </a:accent5>
      <a:accent6>
        <a:srgbClr val="CB274A"/>
      </a:accent6>
      <a:hlink>
        <a:srgbClr val="5A90D1"/>
      </a:hlink>
      <a:folHlink>
        <a:srgbClr val="969696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BrushedMetal">
      <a:dk1>
        <a:sysClr val="windowText" lastClr="000000"/>
      </a:dk1>
      <a:lt1>
        <a:sysClr val="window" lastClr="FFFFFF"/>
      </a:lt1>
      <a:dk2>
        <a:srgbClr val="2F333A"/>
      </a:dk2>
      <a:lt2>
        <a:srgbClr val="E4F9F9"/>
      </a:lt2>
      <a:accent1>
        <a:srgbClr val="07CB98"/>
      </a:accent1>
      <a:accent2>
        <a:srgbClr val="5A90D1"/>
      </a:accent2>
      <a:accent3>
        <a:srgbClr val="E6AD1E"/>
      </a:accent3>
      <a:accent4>
        <a:srgbClr val="EA6312"/>
      </a:accent4>
      <a:accent5>
        <a:srgbClr val="8253A9"/>
      </a:accent5>
      <a:accent6>
        <a:srgbClr val="CB274A"/>
      </a:accent6>
      <a:hlink>
        <a:srgbClr val="5A90D1"/>
      </a:hlink>
      <a:folHlink>
        <a:srgbClr val="969696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rushedMetal">
      <a:dk1>
        <a:sysClr val="windowText" lastClr="000000"/>
      </a:dk1>
      <a:lt1>
        <a:sysClr val="window" lastClr="FFFFFF"/>
      </a:lt1>
      <a:dk2>
        <a:srgbClr val="2F333A"/>
      </a:dk2>
      <a:lt2>
        <a:srgbClr val="E4F9F9"/>
      </a:lt2>
      <a:accent1>
        <a:srgbClr val="07CB98"/>
      </a:accent1>
      <a:accent2>
        <a:srgbClr val="5A90D1"/>
      </a:accent2>
      <a:accent3>
        <a:srgbClr val="E6AD1E"/>
      </a:accent3>
      <a:accent4>
        <a:srgbClr val="EA6312"/>
      </a:accent4>
      <a:accent5>
        <a:srgbClr val="8253A9"/>
      </a:accent5>
      <a:accent6>
        <a:srgbClr val="CB274A"/>
      </a:accent6>
      <a:hlink>
        <a:srgbClr val="5A90D1"/>
      </a:hlink>
      <a:folHlink>
        <a:srgbClr val="969696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67B64C2-E5B0-424C-A90A-CEF65ED404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Green brushed metal presentation (widescreen)</Template>
  <TotalTime>0</TotalTime>
  <Words>2011</Words>
  <Application>Microsoft Office PowerPoint</Application>
  <PresentationFormat>Widescreen</PresentationFormat>
  <Paragraphs>430</Paragraphs>
  <Slides>27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Agency FB</vt:lpstr>
      <vt:lpstr>Arial</vt:lpstr>
      <vt:lpstr>Bahnschrift</vt:lpstr>
      <vt:lpstr>Georgia</vt:lpstr>
      <vt:lpstr>Brushed Metal 16x9</vt:lpstr>
      <vt:lpstr>Divine Group</vt:lpstr>
      <vt:lpstr>Our Group in Brief</vt:lpstr>
      <vt:lpstr>Divine Group’s Production Units</vt:lpstr>
      <vt:lpstr>Our Main Buyers by Production Volume</vt:lpstr>
      <vt:lpstr>Our Services</vt:lpstr>
      <vt:lpstr>100% Cotton</vt:lpstr>
      <vt:lpstr>Cotton/Elastane</vt:lpstr>
      <vt:lpstr>100% Cotton Terry</vt:lpstr>
      <vt:lpstr>Recycle polyester Fleece (CVC)</vt:lpstr>
      <vt:lpstr>Conventional Fleece (PC)</vt:lpstr>
      <vt:lpstr>100% Viscose &amp; Viscose/Elastane </vt:lpstr>
      <vt:lpstr>COTTON/VISCOSE</vt:lpstr>
      <vt:lpstr>Cotton Modal &amp; Cotton Modal/Elastane</vt:lpstr>
      <vt:lpstr>100% polyester </vt:lpstr>
      <vt:lpstr>Polyester/Elastane</vt:lpstr>
      <vt:lpstr>Interlock</vt:lpstr>
      <vt:lpstr>Pique polo</vt:lpstr>
      <vt:lpstr>Customized Composition (1/3) – Sustainability Focus</vt:lpstr>
      <vt:lpstr>Customized Composition (2/3) – Sustainability Focus</vt:lpstr>
      <vt:lpstr>Customized Composition (3/3) – Sustainability Focus</vt:lpstr>
      <vt:lpstr>Special Knit Structure (1/2)</vt:lpstr>
      <vt:lpstr>Special Knit Structure (2/2) </vt:lpstr>
      <vt:lpstr>R&amp;D</vt:lpstr>
      <vt:lpstr>R&amp;D</vt:lpstr>
      <vt:lpstr>Polyester Swatch</vt:lpstr>
      <vt:lpstr>Polyester Swatch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2015-02-04T15:04:01Z</dcterms:created>
  <dcterms:modified xsi:type="dcterms:W3CDTF">2023-02-01T03:32:45Z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TC030309819991</vt:lpwstr>
  </property>
</Properties>
</file>