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67" r:id="rId3"/>
    <p:sldId id="305" r:id="rId4"/>
    <p:sldId id="278" r:id="rId5"/>
    <p:sldId id="306" r:id="rId6"/>
    <p:sldId id="279" r:id="rId7"/>
    <p:sldId id="347" r:id="rId8"/>
    <p:sldId id="328" r:id="rId9"/>
    <p:sldId id="329" r:id="rId10"/>
    <p:sldId id="345" r:id="rId11"/>
    <p:sldId id="346" r:id="rId12"/>
    <p:sldId id="341" r:id="rId13"/>
    <p:sldId id="342" r:id="rId14"/>
    <p:sldId id="343" r:id="rId15"/>
    <p:sldId id="344" r:id="rId16"/>
    <p:sldId id="272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007" autoAdjust="0"/>
  </p:normalViewPr>
  <p:slideViewPr>
    <p:cSldViewPr snapToGrid="0">
      <p:cViewPr varScale="1">
        <p:scale>
          <a:sx n="68" d="100"/>
          <a:sy n="68" d="100"/>
        </p:scale>
        <p:origin x="1190" y="8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5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25590845539083"/>
          <c:y val="7.4405657626130078E-2"/>
          <c:w val="0.70148804521916996"/>
          <c:h val="0.7419128025663458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0.14800556498663281"/>
          <c:y val="0.86481481481481481"/>
          <c:w val="0.75301532136060645"/>
          <c:h val="9.442782152230970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001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2476532124786"/>
          <c:y val="7.6794400699912516E-2"/>
          <c:w val="0.69663840728659399"/>
          <c:h val="0.7917885680956546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Buyers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980-43C8-A401-63C8BC03B55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980-43C8-A401-63C8BC03B55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980-43C8-A401-63C8BC03B55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980-43C8-A401-63C8BC03B55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980-43C8-A401-63C8BC03B55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F980-43C8-A401-63C8BC03B55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F980-43C8-A401-63C8BC03B55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F980-43C8-A401-63C8BC03B55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AB2A-494C-B993-68702002CE8F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D155-4E27-8799-B2F90E2ED8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001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Tchibo</c:v>
                </c:pt>
                <c:pt idx="1">
                  <c:v>Lindex</c:v>
                </c:pt>
                <c:pt idx="2">
                  <c:v>Carrefour</c:v>
                </c:pt>
                <c:pt idx="3">
                  <c:v>MNS</c:v>
                </c:pt>
                <c:pt idx="4">
                  <c:v>Jennyfer</c:v>
                </c:pt>
                <c:pt idx="5">
                  <c:v>KappAhl</c:v>
                </c:pt>
                <c:pt idx="6">
                  <c:v>ID Kids</c:v>
                </c:pt>
                <c:pt idx="7">
                  <c:v>Beaumanoir</c:v>
                </c:pt>
                <c:pt idx="8">
                  <c:v>Tao</c:v>
                </c:pt>
                <c:pt idx="9">
                  <c:v>Hummel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0.15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0.22</c:v>
                </c:pt>
                <c:pt idx="4">
                  <c:v>0.04</c:v>
                </c:pt>
                <c:pt idx="5">
                  <c:v>0.09</c:v>
                </c:pt>
                <c:pt idx="6">
                  <c:v>0.22</c:v>
                </c:pt>
                <c:pt idx="7">
                  <c:v>0.05</c:v>
                </c:pt>
                <c:pt idx="8">
                  <c:v>0.04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980-43C8-A401-63C8BC03B559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001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001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817D98-F290-4B94-940D-0FAFF3685215}" type="doc">
      <dgm:prSet loTypeId="urn:microsoft.com/office/officeart/2005/8/layout/rings+Icon" loCatId="relationship" qsTypeId="urn:microsoft.com/office/officeart/2005/8/quickstyle/3d2" qsCatId="3D" csTypeId="urn:microsoft.com/office/officeart/2005/8/colors/colorful4" csCatId="colorful" phldr="1"/>
      <dgm:spPr/>
    </dgm:pt>
    <dgm:pt modelId="{F85F93C3-6EEC-4896-9C15-BF0A31429117}">
      <dgm:prSet phldrT="[Text]"/>
      <dgm:spPr/>
      <dgm:t>
        <a:bodyPr/>
        <a:lstStyle/>
        <a:p>
          <a:r>
            <a:rPr lang="en-US" dirty="0"/>
            <a:t>15,000 Team Members</a:t>
          </a:r>
          <a:endParaRPr lang="x-none" dirty="0"/>
        </a:p>
      </dgm:t>
    </dgm:pt>
    <dgm:pt modelId="{9187382C-41E3-4AE1-95B7-995E8BFC2746}" type="parTrans" cxnId="{381E244B-DA5C-4DC5-95BE-1BE5EE8E5793}">
      <dgm:prSet/>
      <dgm:spPr/>
      <dgm:t>
        <a:bodyPr/>
        <a:lstStyle/>
        <a:p>
          <a:endParaRPr lang="x-none"/>
        </a:p>
      </dgm:t>
    </dgm:pt>
    <dgm:pt modelId="{F83B6946-1BE3-419B-AC7A-9FB80B626501}" type="sibTrans" cxnId="{381E244B-DA5C-4DC5-95BE-1BE5EE8E5793}">
      <dgm:prSet/>
      <dgm:spPr/>
      <dgm:t>
        <a:bodyPr/>
        <a:lstStyle/>
        <a:p>
          <a:endParaRPr lang="x-none"/>
        </a:p>
      </dgm:t>
    </dgm:pt>
    <dgm:pt modelId="{8906702A-45CB-4153-95C2-E4B3717B2AA7}">
      <dgm:prSet phldrT="[Text]"/>
      <dgm:spPr/>
      <dgm:t>
        <a:bodyPr/>
        <a:lstStyle/>
        <a:p>
          <a:r>
            <a:rPr lang="en-US" dirty="0"/>
            <a:t>Offices in Dhaka, </a:t>
          </a:r>
          <a:r>
            <a:rPr lang="en-US" dirty="0" err="1"/>
            <a:t>Jashore</a:t>
          </a:r>
          <a:r>
            <a:rPr lang="en-US" dirty="0"/>
            <a:t> &amp; Chattogram</a:t>
          </a:r>
          <a:endParaRPr lang="x-none" dirty="0"/>
        </a:p>
      </dgm:t>
    </dgm:pt>
    <dgm:pt modelId="{D6234CE1-59A4-4450-8916-61D81995A51A}" type="parTrans" cxnId="{4468CDA2-F9C9-4565-AFC9-D0DCEDCC5FBC}">
      <dgm:prSet/>
      <dgm:spPr/>
      <dgm:t>
        <a:bodyPr/>
        <a:lstStyle/>
        <a:p>
          <a:endParaRPr lang="x-none"/>
        </a:p>
      </dgm:t>
    </dgm:pt>
    <dgm:pt modelId="{B712D134-166E-4DF4-844E-AB36BFDA61AB}" type="sibTrans" cxnId="{4468CDA2-F9C9-4565-AFC9-D0DCEDCC5FBC}">
      <dgm:prSet/>
      <dgm:spPr/>
      <dgm:t>
        <a:bodyPr/>
        <a:lstStyle/>
        <a:p>
          <a:endParaRPr lang="x-none"/>
        </a:p>
      </dgm:t>
    </dgm:pt>
    <dgm:pt modelId="{CE0206D3-DF20-465F-A0F7-93727883466E}">
      <dgm:prSet phldrT="[Text]"/>
      <dgm:spPr/>
      <dgm:t>
        <a:bodyPr/>
        <a:lstStyle/>
        <a:p>
          <a:r>
            <a:rPr lang="en-US" dirty="0"/>
            <a:t>$40 Million Annual Subsidiary Revenue</a:t>
          </a:r>
          <a:endParaRPr lang="x-none" dirty="0"/>
        </a:p>
      </dgm:t>
    </dgm:pt>
    <dgm:pt modelId="{A70EF382-A755-4589-BF60-67600DA68419}" type="parTrans" cxnId="{F151C15B-9260-4119-9D6E-AE58F56A01B5}">
      <dgm:prSet/>
      <dgm:spPr/>
      <dgm:t>
        <a:bodyPr/>
        <a:lstStyle/>
        <a:p>
          <a:endParaRPr lang="x-none"/>
        </a:p>
      </dgm:t>
    </dgm:pt>
    <dgm:pt modelId="{0AF05A67-F14E-44C0-B632-05B036C68808}" type="sibTrans" cxnId="{F151C15B-9260-4119-9D6E-AE58F56A01B5}">
      <dgm:prSet/>
      <dgm:spPr/>
      <dgm:t>
        <a:bodyPr/>
        <a:lstStyle/>
        <a:p>
          <a:endParaRPr lang="x-none"/>
        </a:p>
      </dgm:t>
    </dgm:pt>
    <dgm:pt modelId="{D765C7FE-B3F0-4F99-87CC-683558AE46C5}">
      <dgm:prSet phldrT="[Text]"/>
      <dgm:spPr/>
      <dgm:t>
        <a:bodyPr/>
        <a:lstStyle/>
        <a:p>
          <a:r>
            <a:rPr lang="en-US" dirty="0"/>
            <a:t>$60 Million Annual Export Revenue</a:t>
          </a:r>
          <a:endParaRPr lang="x-none" dirty="0"/>
        </a:p>
      </dgm:t>
    </dgm:pt>
    <dgm:pt modelId="{5F93D7F4-53BB-4186-827E-52B8C5D73D3F}" type="parTrans" cxnId="{3265034D-78B4-4F1D-B7E3-9325E22CC11B}">
      <dgm:prSet/>
      <dgm:spPr/>
      <dgm:t>
        <a:bodyPr/>
        <a:lstStyle/>
        <a:p>
          <a:endParaRPr lang="x-none"/>
        </a:p>
      </dgm:t>
    </dgm:pt>
    <dgm:pt modelId="{FD86AB87-EC9B-46E9-8249-A484951519E2}" type="sibTrans" cxnId="{3265034D-78B4-4F1D-B7E3-9325E22CC11B}">
      <dgm:prSet/>
      <dgm:spPr/>
      <dgm:t>
        <a:bodyPr/>
        <a:lstStyle/>
        <a:p>
          <a:endParaRPr lang="x-none"/>
        </a:p>
      </dgm:t>
    </dgm:pt>
    <dgm:pt modelId="{8522E80C-0CDF-4285-8D57-AC345B1D348F}" type="pres">
      <dgm:prSet presAssocID="{79817D98-F290-4B94-940D-0FAFF3685215}" presName="Name0" presStyleCnt="0">
        <dgm:presLayoutVars>
          <dgm:chMax val="7"/>
          <dgm:dir/>
          <dgm:resizeHandles val="exact"/>
        </dgm:presLayoutVars>
      </dgm:prSet>
      <dgm:spPr/>
    </dgm:pt>
    <dgm:pt modelId="{FFCF1B93-9246-4AD0-B061-27EF1089B471}" type="pres">
      <dgm:prSet presAssocID="{79817D98-F290-4B94-940D-0FAFF3685215}" presName="ellipse1" presStyleLbl="vennNode1" presStyleIdx="0" presStyleCnt="4">
        <dgm:presLayoutVars>
          <dgm:bulletEnabled val="1"/>
        </dgm:presLayoutVars>
      </dgm:prSet>
      <dgm:spPr/>
    </dgm:pt>
    <dgm:pt modelId="{D0EEE086-F314-4869-999C-98E3565BB1F0}" type="pres">
      <dgm:prSet presAssocID="{79817D98-F290-4B94-940D-0FAFF3685215}" presName="ellipse2" presStyleLbl="vennNode1" presStyleIdx="1" presStyleCnt="4">
        <dgm:presLayoutVars>
          <dgm:bulletEnabled val="1"/>
        </dgm:presLayoutVars>
      </dgm:prSet>
      <dgm:spPr/>
    </dgm:pt>
    <dgm:pt modelId="{2D436D8A-D4F5-45C3-BA2C-17F8A875EE40}" type="pres">
      <dgm:prSet presAssocID="{79817D98-F290-4B94-940D-0FAFF3685215}" presName="ellipse3" presStyleLbl="vennNode1" presStyleIdx="2" presStyleCnt="4">
        <dgm:presLayoutVars>
          <dgm:bulletEnabled val="1"/>
        </dgm:presLayoutVars>
      </dgm:prSet>
      <dgm:spPr/>
    </dgm:pt>
    <dgm:pt modelId="{A06C5054-3099-40D2-AA95-6207F5BA7D5F}" type="pres">
      <dgm:prSet presAssocID="{79817D98-F290-4B94-940D-0FAFF3685215}" presName="ellipse4" presStyleLbl="vennNode1" presStyleIdx="3" presStyleCnt="4">
        <dgm:presLayoutVars>
          <dgm:bulletEnabled val="1"/>
        </dgm:presLayoutVars>
      </dgm:prSet>
      <dgm:spPr/>
    </dgm:pt>
  </dgm:ptLst>
  <dgm:cxnLst>
    <dgm:cxn modelId="{2FF79F2A-12F0-45C6-B4A0-89AD1DF8F5A6}" type="presOf" srcId="{CE0206D3-DF20-465F-A0F7-93727883466E}" destId="{A06C5054-3099-40D2-AA95-6207F5BA7D5F}" srcOrd="0" destOrd="0" presId="urn:microsoft.com/office/officeart/2005/8/layout/rings+Icon"/>
    <dgm:cxn modelId="{F151C15B-9260-4119-9D6E-AE58F56A01B5}" srcId="{79817D98-F290-4B94-940D-0FAFF3685215}" destId="{CE0206D3-DF20-465F-A0F7-93727883466E}" srcOrd="3" destOrd="0" parTransId="{A70EF382-A755-4589-BF60-67600DA68419}" sibTransId="{0AF05A67-F14E-44C0-B632-05B036C68808}"/>
    <dgm:cxn modelId="{381E244B-DA5C-4DC5-95BE-1BE5EE8E5793}" srcId="{79817D98-F290-4B94-940D-0FAFF3685215}" destId="{F85F93C3-6EEC-4896-9C15-BF0A31429117}" srcOrd="0" destOrd="0" parTransId="{9187382C-41E3-4AE1-95B7-995E8BFC2746}" sibTransId="{F83B6946-1BE3-419B-AC7A-9FB80B626501}"/>
    <dgm:cxn modelId="{12D0586C-0319-4941-8D90-33BC3109F5A7}" type="presOf" srcId="{D765C7FE-B3F0-4F99-87CC-683558AE46C5}" destId="{D0EEE086-F314-4869-999C-98E3565BB1F0}" srcOrd="0" destOrd="0" presId="urn:microsoft.com/office/officeart/2005/8/layout/rings+Icon"/>
    <dgm:cxn modelId="{3265034D-78B4-4F1D-B7E3-9325E22CC11B}" srcId="{79817D98-F290-4B94-940D-0FAFF3685215}" destId="{D765C7FE-B3F0-4F99-87CC-683558AE46C5}" srcOrd="1" destOrd="0" parTransId="{5F93D7F4-53BB-4186-827E-52B8C5D73D3F}" sibTransId="{FD86AB87-EC9B-46E9-8249-A484951519E2}"/>
    <dgm:cxn modelId="{7898756F-C135-440A-8515-5BCCE9D958AE}" type="presOf" srcId="{79817D98-F290-4B94-940D-0FAFF3685215}" destId="{8522E80C-0CDF-4285-8D57-AC345B1D348F}" srcOrd="0" destOrd="0" presId="urn:microsoft.com/office/officeart/2005/8/layout/rings+Icon"/>
    <dgm:cxn modelId="{4468CDA2-F9C9-4565-AFC9-D0DCEDCC5FBC}" srcId="{79817D98-F290-4B94-940D-0FAFF3685215}" destId="{8906702A-45CB-4153-95C2-E4B3717B2AA7}" srcOrd="2" destOrd="0" parTransId="{D6234CE1-59A4-4450-8916-61D81995A51A}" sibTransId="{B712D134-166E-4DF4-844E-AB36BFDA61AB}"/>
    <dgm:cxn modelId="{CA2AF6CA-829B-48B4-8DB7-F69727769B2C}" type="presOf" srcId="{8906702A-45CB-4153-95C2-E4B3717B2AA7}" destId="{2D436D8A-D4F5-45C3-BA2C-17F8A875EE40}" srcOrd="0" destOrd="0" presId="urn:microsoft.com/office/officeart/2005/8/layout/rings+Icon"/>
    <dgm:cxn modelId="{EA42E5CB-219E-43B4-AEAC-B140C865D56E}" type="presOf" srcId="{F85F93C3-6EEC-4896-9C15-BF0A31429117}" destId="{FFCF1B93-9246-4AD0-B061-27EF1089B471}" srcOrd="0" destOrd="0" presId="urn:microsoft.com/office/officeart/2005/8/layout/rings+Icon"/>
    <dgm:cxn modelId="{86E73C9D-8713-4BB1-B896-BC6D63C8C1F4}" type="presParOf" srcId="{8522E80C-0CDF-4285-8D57-AC345B1D348F}" destId="{FFCF1B93-9246-4AD0-B061-27EF1089B471}" srcOrd="0" destOrd="0" presId="urn:microsoft.com/office/officeart/2005/8/layout/rings+Icon"/>
    <dgm:cxn modelId="{DC68254D-6C31-4443-A89A-E35B8899AE81}" type="presParOf" srcId="{8522E80C-0CDF-4285-8D57-AC345B1D348F}" destId="{D0EEE086-F314-4869-999C-98E3565BB1F0}" srcOrd="1" destOrd="0" presId="urn:microsoft.com/office/officeart/2005/8/layout/rings+Icon"/>
    <dgm:cxn modelId="{95196187-82F2-4F91-8226-9EB6C731FB38}" type="presParOf" srcId="{8522E80C-0CDF-4285-8D57-AC345B1D348F}" destId="{2D436D8A-D4F5-45C3-BA2C-17F8A875EE40}" srcOrd="2" destOrd="0" presId="urn:microsoft.com/office/officeart/2005/8/layout/rings+Icon"/>
    <dgm:cxn modelId="{474B2764-89D0-4EB6-AC1E-8050F3531716}" type="presParOf" srcId="{8522E80C-0CDF-4285-8D57-AC345B1D348F}" destId="{A06C5054-3099-40D2-AA95-6207F5BA7D5F}" srcOrd="3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9D2BAD-52F4-479C-8E35-09DE0304A52A}" type="doc">
      <dgm:prSet loTypeId="urn:microsoft.com/office/officeart/2008/layout/HexagonCluster" loCatId="relationship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F073055-2EEA-4844-82EB-711E37F0CF75}">
      <dgm:prSet phldrT="[Text]"/>
      <dgm:spPr/>
      <dgm:t>
        <a:bodyPr/>
        <a:lstStyle/>
        <a:p>
          <a:r>
            <a:rPr lang="en-US" dirty="0"/>
            <a:t>Divine Fabrics</a:t>
          </a:r>
        </a:p>
      </dgm:t>
    </dgm:pt>
    <dgm:pt modelId="{23B8BE37-CF08-4356-9778-10BC17E69FEA}" type="parTrans" cxnId="{450126F0-2E7B-486F-AED7-9FC508E02443}">
      <dgm:prSet/>
      <dgm:spPr/>
      <dgm:t>
        <a:bodyPr/>
        <a:lstStyle/>
        <a:p>
          <a:endParaRPr lang="en-US"/>
        </a:p>
      </dgm:t>
    </dgm:pt>
    <dgm:pt modelId="{BE31AB3B-3B11-4B1C-BAE0-EEF9794FD0FC}" type="sibTrans" cxnId="{450126F0-2E7B-486F-AED7-9FC508E02443}">
      <dgm:prSet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7E06CF5-3058-4AB5-8A18-492CD46BBF4D}">
      <dgm:prSet phldrT="[Text]"/>
      <dgm:spPr/>
      <dgm:t>
        <a:bodyPr/>
        <a:lstStyle/>
        <a:p>
          <a:r>
            <a:rPr lang="en-US" dirty="0"/>
            <a:t>Divine Textile (Unit 2)</a:t>
          </a:r>
        </a:p>
      </dgm:t>
    </dgm:pt>
    <dgm:pt modelId="{285E8614-7563-47B5-A01B-B3B2B8A0925C}" type="parTrans" cxnId="{ABFD96EE-0103-4294-AED0-ED3BE3C77D6F}">
      <dgm:prSet/>
      <dgm:spPr/>
      <dgm:t>
        <a:bodyPr/>
        <a:lstStyle/>
        <a:p>
          <a:endParaRPr lang="en-US"/>
        </a:p>
      </dgm:t>
    </dgm:pt>
    <dgm:pt modelId="{6B36861D-D09B-48E8-91C2-CC3BDB46658E}" type="sibTrans" cxnId="{ABFD96EE-0103-4294-AED0-ED3BE3C77D6F}">
      <dgm:prSet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12BEDA03-1A92-45C1-9E97-C81E6F7D116F}">
      <dgm:prSet phldrT="[Text]"/>
      <dgm:spPr/>
      <dgm:t>
        <a:bodyPr/>
        <a:lstStyle/>
        <a:p>
          <a:r>
            <a:rPr lang="en-US" dirty="0"/>
            <a:t>Divine Textile</a:t>
          </a:r>
        </a:p>
      </dgm:t>
    </dgm:pt>
    <dgm:pt modelId="{98F0976C-CD59-4E45-BBFD-38CA764CDEE9}" type="parTrans" cxnId="{D902A29A-BBD9-420B-937B-C08FAF21F68F}">
      <dgm:prSet/>
      <dgm:spPr/>
      <dgm:t>
        <a:bodyPr/>
        <a:lstStyle/>
        <a:p>
          <a:endParaRPr lang="en-US"/>
        </a:p>
      </dgm:t>
    </dgm:pt>
    <dgm:pt modelId="{861C45D2-F62F-4B19-ACDB-95D924699C51}" type="sibTrans" cxnId="{D902A29A-BBD9-420B-937B-C08FAF21F68F}">
      <dgm:prSet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581F7B9-AA57-488C-BC3D-860CF10EA514}">
      <dgm:prSet phldrT="[Text]"/>
      <dgm:spPr/>
      <dgm:t>
        <a:bodyPr/>
        <a:lstStyle/>
        <a:p>
          <a:r>
            <a:rPr lang="en-US" dirty="0" err="1"/>
            <a:t>Chougacha</a:t>
          </a:r>
          <a:r>
            <a:rPr lang="en-US" dirty="0"/>
            <a:t> Fashions</a:t>
          </a:r>
        </a:p>
      </dgm:t>
    </dgm:pt>
    <dgm:pt modelId="{FA7DAC95-E169-43A6-97E7-4E2F424E8583}" type="parTrans" cxnId="{003149DC-8102-4991-8B3E-0D53474DC3E0}">
      <dgm:prSet/>
      <dgm:spPr/>
      <dgm:t>
        <a:bodyPr/>
        <a:lstStyle/>
        <a:p>
          <a:endParaRPr lang="en-US"/>
        </a:p>
      </dgm:t>
    </dgm:pt>
    <dgm:pt modelId="{90323389-569A-4F89-A905-1E9A5290BD76}" type="sibTrans" cxnId="{003149DC-8102-4991-8B3E-0D53474DC3E0}">
      <dgm:prSet/>
      <dgm:spPr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EA6023A-35F7-4A8C-9049-38F2D7E36725}">
      <dgm:prSet phldrT="[Text]"/>
      <dgm:spPr/>
      <dgm:t>
        <a:bodyPr/>
        <a:lstStyle/>
        <a:p>
          <a:r>
            <a:rPr lang="en-US" dirty="0"/>
            <a:t>Divine Garments</a:t>
          </a:r>
        </a:p>
      </dgm:t>
    </dgm:pt>
    <dgm:pt modelId="{F18D9294-8DD0-445C-BEA5-7EE83DBB0D77}" type="parTrans" cxnId="{10E37D49-8CE8-4422-805D-9A3FED905AC6}">
      <dgm:prSet/>
      <dgm:spPr/>
      <dgm:t>
        <a:bodyPr/>
        <a:lstStyle/>
        <a:p>
          <a:endParaRPr lang="en-US"/>
        </a:p>
      </dgm:t>
    </dgm:pt>
    <dgm:pt modelId="{BA9607B6-4A04-4715-B72C-B7ED5E28CAFB}" type="sibTrans" cxnId="{10E37D49-8CE8-4422-805D-9A3FED905AC6}">
      <dgm:prSet/>
      <dgm:spPr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B851ECD-8471-40AF-8A8F-C2D5C18C60CB}" type="pres">
      <dgm:prSet presAssocID="{099D2BAD-52F4-479C-8E35-09DE0304A52A}" presName="Name0" presStyleCnt="0">
        <dgm:presLayoutVars>
          <dgm:chMax val="21"/>
          <dgm:chPref val="21"/>
        </dgm:presLayoutVars>
      </dgm:prSet>
      <dgm:spPr/>
    </dgm:pt>
    <dgm:pt modelId="{173BC6DC-DC6B-49CB-96FA-1E00C3295054}" type="pres">
      <dgm:prSet presAssocID="{CF073055-2EEA-4844-82EB-711E37F0CF75}" presName="text1" presStyleCnt="0"/>
      <dgm:spPr/>
    </dgm:pt>
    <dgm:pt modelId="{266A11D1-2A5E-4C7A-AF2F-1704C56041E4}" type="pres">
      <dgm:prSet presAssocID="{CF073055-2EEA-4844-82EB-711E37F0CF75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F938B190-7704-41F6-B9E4-7A41A7CA86F8}" type="pres">
      <dgm:prSet presAssocID="{CF073055-2EEA-4844-82EB-711E37F0CF75}" presName="textaccent1" presStyleCnt="0"/>
      <dgm:spPr/>
    </dgm:pt>
    <dgm:pt modelId="{69DE9F33-15E6-44E0-BA10-9799B0640957}" type="pres">
      <dgm:prSet presAssocID="{CF073055-2EEA-4844-82EB-711E37F0CF75}" presName="accentRepeatNode" presStyleLbl="solidAlignAcc1" presStyleIdx="0" presStyleCnt="10"/>
      <dgm:spPr/>
    </dgm:pt>
    <dgm:pt modelId="{F2FB1EAD-3080-4939-9537-DAF3B77B756C}" type="pres">
      <dgm:prSet presAssocID="{BE31AB3B-3B11-4B1C-BAE0-EEF9794FD0FC}" presName="image1" presStyleCnt="0"/>
      <dgm:spPr/>
    </dgm:pt>
    <dgm:pt modelId="{C396A69B-B1CF-4B62-B809-487E2F9DB312}" type="pres">
      <dgm:prSet presAssocID="{BE31AB3B-3B11-4B1C-BAE0-EEF9794FD0FC}" presName="imageRepeatNode" presStyleLbl="alignAcc1" presStyleIdx="0" presStyleCnt="5"/>
      <dgm:spPr/>
    </dgm:pt>
    <dgm:pt modelId="{E8EE3059-65A9-4E51-80C7-CE2883F9E0DF}" type="pres">
      <dgm:prSet presAssocID="{BE31AB3B-3B11-4B1C-BAE0-EEF9794FD0FC}" presName="imageaccent1" presStyleCnt="0"/>
      <dgm:spPr/>
    </dgm:pt>
    <dgm:pt modelId="{14E5CFEF-E6A6-4A11-8B02-14D19922D656}" type="pres">
      <dgm:prSet presAssocID="{BE31AB3B-3B11-4B1C-BAE0-EEF9794FD0FC}" presName="accentRepeatNode" presStyleLbl="solidAlignAcc1" presStyleIdx="1" presStyleCnt="10" custLinFactNeighborX="-10972" custLinFactNeighborY="-6364"/>
      <dgm:spPr/>
    </dgm:pt>
    <dgm:pt modelId="{847AF212-366F-4615-A74F-0900D9AC0954}" type="pres">
      <dgm:prSet presAssocID="{C7E06CF5-3058-4AB5-8A18-492CD46BBF4D}" presName="text2" presStyleCnt="0"/>
      <dgm:spPr/>
    </dgm:pt>
    <dgm:pt modelId="{2FC31B7C-D289-4637-9CB3-0DE795B9F062}" type="pres">
      <dgm:prSet presAssocID="{C7E06CF5-3058-4AB5-8A18-492CD46BBF4D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C47FC299-869C-4EA5-9B80-DC8C1DA7742E}" type="pres">
      <dgm:prSet presAssocID="{C7E06CF5-3058-4AB5-8A18-492CD46BBF4D}" presName="textaccent2" presStyleCnt="0"/>
      <dgm:spPr/>
    </dgm:pt>
    <dgm:pt modelId="{4DEEA60B-8B98-4EF1-A125-90232E30060F}" type="pres">
      <dgm:prSet presAssocID="{C7E06CF5-3058-4AB5-8A18-492CD46BBF4D}" presName="accentRepeatNode" presStyleLbl="solidAlignAcc1" presStyleIdx="2" presStyleCnt="10"/>
      <dgm:spPr/>
    </dgm:pt>
    <dgm:pt modelId="{3D054E80-2526-48EB-A7D1-AA2B8FEDA287}" type="pres">
      <dgm:prSet presAssocID="{6B36861D-D09B-48E8-91C2-CC3BDB46658E}" presName="image2" presStyleCnt="0"/>
      <dgm:spPr/>
    </dgm:pt>
    <dgm:pt modelId="{A5FEA693-19E8-4C37-94F6-8904A25D63A5}" type="pres">
      <dgm:prSet presAssocID="{6B36861D-D09B-48E8-91C2-CC3BDB46658E}" presName="imageRepeatNode" presStyleLbl="alignAcc1" presStyleIdx="1" presStyleCnt="5" custLinFactNeighborX="-86985" custLinFactNeighborY="56352"/>
      <dgm:spPr/>
    </dgm:pt>
    <dgm:pt modelId="{B72B79DE-A733-46FC-A2D8-4F70877DE281}" type="pres">
      <dgm:prSet presAssocID="{6B36861D-D09B-48E8-91C2-CC3BDB46658E}" presName="imageaccent2" presStyleCnt="0"/>
      <dgm:spPr/>
    </dgm:pt>
    <dgm:pt modelId="{F61C59B6-66E5-448C-B59B-5923EE01795E}" type="pres">
      <dgm:prSet presAssocID="{6B36861D-D09B-48E8-91C2-CC3BDB46658E}" presName="accentRepeatNode" presStyleLbl="solidAlignAcc1" presStyleIdx="3" presStyleCnt="10" custLinFactX="-100000" custLinFactY="57979" custLinFactNeighborX="-101015" custLinFactNeighborY="100000"/>
      <dgm:spPr/>
    </dgm:pt>
    <dgm:pt modelId="{1D39BA66-519C-4FA7-8092-F6EB78C85966}" type="pres">
      <dgm:prSet presAssocID="{12BEDA03-1A92-45C1-9E97-C81E6F7D116F}" presName="text3" presStyleCnt="0"/>
      <dgm:spPr/>
    </dgm:pt>
    <dgm:pt modelId="{53DB97BB-A7AA-4E12-B2BC-54131B9C073D}" type="pres">
      <dgm:prSet presAssocID="{12BEDA03-1A92-45C1-9E97-C81E6F7D116F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1EE8E589-E417-4396-8C0B-7A850847B0E5}" type="pres">
      <dgm:prSet presAssocID="{12BEDA03-1A92-45C1-9E97-C81E6F7D116F}" presName="textaccent3" presStyleCnt="0"/>
      <dgm:spPr/>
    </dgm:pt>
    <dgm:pt modelId="{7605B0B7-D47C-4C88-B176-6FF77EFD6E2E}" type="pres">
      <dgm:prSet presAssocID="{12BEDA03-1A92-45C1-9E97-C81E6F7D116F}" presName="accentRepeatNode" presStyleLbl="solidAlignAcc1" presStyleIdx="4" presStyleCnt="10"/>
      <dgm:spPr/>
    </dgm:pt>
    <dgm:pt modelId="{76FB957E-7892-4D96-AE6B-B1E82D835269}" type="pres">
      <dgm:prSet presAssocID="{861C45D2-F62F-4B19-ACDB-95D924699C51}" presName="image3" presStyleCnt="0"/>
      <dgm:spPr/>
    </dgm:pt>
    <dgm:pt modelId="{E9C2B6D2-9B7C-419A-B2F6-23942BFC3246}" type="pres">
      <dgm:prSet presAssocID="{861C45D2-F62F-4B19-ACDB-95D924699C51}" presName="imageRepeatNode" presStyleLbl="alignAcc1" presStyleIdx="2" presStyleCnt="5"/>
      <dgm:spPr/>
    </dgm:pt>
    <dgm:pt modelId="{CD1DF3CF-BF1F-4C9C-B34D-EBD899F7E833}" type="pres">
      <dgm:prSet presAssocID="{861C45D2-F62F-4B19-ACDB-95D924699C51}" presName="imageaccent3" presStyleCnt="0"/>
      <dgm:spPr/>
    </dgm:pt>
    <dgm:pt modelId="{D2FAAF44-5CBF-4D4B-9074-13DB4E34C938}" type="pres">
      <dgm:prSet presAssocID="{861C45D2-F62F-4B19-ACDB-95D924699C51}" presName="accentRepeatNode" presStyleLbl="solidAlignAcc1" presStyleIdx="5" presStyleCnt="10"/>
      <dgm:spPr/>
    </dgm:pt>
    <dgm:pt modelId="{5213A28D-061D-410C-8DD7-50BC1A6EDE2B}" type="pres">
      <dgm:prSet presAssocID="{6581F7B9-AA57-488C-BC3D-860CF10EA514}" presName="text4" presStyleCnt="0"/>
      <dgm:spPr/>
    </dgm:pt>
    <dgm:pt modelId="{9F3F6D71-F5F3-4173-861E-A2E4AD9A00F8}" type="pres">
      <dgm:prSet presAssocID="{6581F7B9-AA57-488C-BC3D-860CF10EA514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9BF2005F-C29E-400C-BB6D-82370874D272}" type="pres">
      <dgm:prSet presAssocID="{6581F7B9-AA57-488C-BC3D-860CF10EA514}" presName="textaccent4" presStyleCnt="0"/>
      <dgm:spPr/>
    </dgm:pt>
    <dgm:pt modelId="{55582CB1-698C-4633-9627-E066A5EC6B4B}" type="pres">
      <dgm:prSet presAssocID="{6581F7B9-AA57-488C-BC3D-860CF10EA514}" presName="accentRepeatNode" presStyleLbl="solidAlignAcc1" presStyleIdx="6" presStyleCnt="10"/>
      <dgm:spPr/>
    </dgm:pt>
    <dgm:pt modelId="{50BEB145-4E6B-4332-B3F2-39DF565BB6D8}" type="pres">
      <dgm:prSet presAssocID="{90323389-569A-4F89-A905-1E9A5290BD76}" presName="image4" presStyleCnt="0"/>
      <dgm:spPr/>
    </dgm:pt>
    <dgm:pt modelId="{84C8C2A1-885A-47D2-ABAF-C2D3CAF2A6CE}" type="pres">
      <dgm:prSet presAssocID="{90323389-569A-4F89-A905-1E9A5290BD76}" presName="imageRepeatNode" presStyleLbl="alignAcc1" presStyleIdx="3" presStyleCnt="5" custLinFactY="-9248" custLinFactNeighborX="-2502" custLinFactNeighborY="-100000"/>
      <dgm:spPr/>
    </dgm:pt>
    <dgm:pt modelId="{18E5E306-6DE3-400C-A715-78462CD414CD}" type="pres">
      <dgm:prSet presAssocID="{90323389-569A-4F89-A905-1E9A5290BD76}" presName="imageaccent4" presStyleCnt="0"/>
      <dgm:spPr/>
    </dgm:pt>
    <dgm:pt modelId="{39E9FFF6-F227-47C6-ACD8-E7DB8DBAD544}" type="pres">
      <dgm:prSet presAssocID="{90323389-569A-4F89-A905-1E9A5290BD76}" presName="accentRepeatNode" presStyleLbl="solidAlignAcc1" presStyleIdx="7" presStyleCnt="10" custLinFactY="-100000" custLinFactNeighborX="-8481" custLinFactNeighborY="-125684"/>
      <dgm:spPr/>
    </dgm:pt>
    <dgm:pt modelId="{19A6AEAA-3C78-4D4F-9613-39BC1DEC71A0}" type="pres">
      <dgm:prSet presAssocID="{EEA6023A-35F7-4A8C-9049-38F2D7E36725}" presName="text5" presStyleCnt="0"/>
      <dgm:spPr/>
    </dgm:pt>
    <dgm:pt modelId="{E5B39F1B-35BE-4116-AFB4-94252845E5BB}" type="pres">
      <dgm:prSet presAssocID="{EEA6023A-35F7-4A8C-9049-38F2D7E36725}" presName="textRepeatNode" presStyleLbl="alignNode1" presStyleIdx="4" presStyleCnt="5" custLinFactY="64753" custLinFactNeighborX="-86229" custLinFactNeighborY="100000">
        <dgm:presLayoutVars>
          <dgm:chMax val="0"/>
          <dgm:chPref val="0"/>
          <dgm:bulletEnabled val="1"/>
        </dgm:presLayoutVars>
      </dgm:prSet>
      <dgm:spPr/>
    </dgm:pt>
    <dgm:pt modelId="{0A19AFD9-C1BC-478B-A3C0-2D9361010AC2}" type="pres">
      <dgm:prSet presAssocID="{EEA6023A-35F7-4A8C-9049-38F2D7E36725}" presName="textaccent5" presStyleCnt="0"/>
      <dgm:spPr/>
    </dgm:pt>
    <dgm:pt modelId="{51F3F1B3-E1CC-46F7-AEE8-C3828366ED87}" type="pres">
      <dgm:prSet presAssocID="{EEA6023A-35F7-4A8C-9049-38F2D7E36725}" presName="accentRepeatNode" presStyleLbl="solidAlignAcc1" presStyleIdx="8" presStyleCnt="10" custLinFactX="-391090" custLinFactY="700000" custLinFactNeighborX="-400000" custLinFactNeighborY="706396"/>
      <dgm:spPr/>
    </dgm:pt>
    <dgm:pt modelId="{77D76E72-3952-4B9D-9769-0DD1864C7006}" type="pres">
      <dgm:prSet presAssocID="{BA9607B6-4A04-4715-B72C-B7ED5E28CAFB}" presName="image5" presStyleCnt="0"/>
      <dgm:spPr/>
    </dgm:pt>
    <dgm:pt modelId="{68F0F9B6-DC80-4909-980D-8C86F70E07E7}" type="pres">
      <dgm:prSet presAssocID="{BA9607B6-4A04-4715-B72C-B7ED5E28CAFB}" presName="imageRepeatNode" presStyleLbl="alignAcc1" presStyleIdx="4" presStyleCnt="5" custLinFactY="65455" custLinFactNeighborX="-88498" custLinFactNeighborY="100000"/>
      <dgm:spPr/>
    </dgm:pt>
    <dgm:pt modelId="{39BC30F3-2414-48E5-819D-5112910A8AB8}" type="pres">
      <dgm:prSet presAssocID="{BA9607B6-4A04-4715-B72C-B7ED5E28CAFB}" presName="imageaccent5" presStyleCnt="0"/>
      <dgm:spPr/>
    </dgm:pt>
    <dgm:pt modelId="{304FE5B3-9124-41C8-8B67-CC5AE6843CE4}" type="pres">
      <dgm:prSet presAssocID="{BA9607B6-4A04-4715-B72C-B7ED5E28CAFB}" presName="accentRepeatNode" presStyleLbl="solidAlignAcc1" presStyleIdx="9" presStyleCnt="10" custLinFactX="-345699" custLinFactY="700000" custLinFactNeighborX="-400000" custLinFactNeighborY="723760"/>
      <dgm:spPr/>
    </dgm:pt>
  </dgm:ptLst>
  <dgm:cxnLst>
    <dgm:cxn modelId="{5DE97600-CAD5-49FF-9B1B-3FE5BFD117D1}" type="presOf" srcId="{12BEDA03-1A92-45C1-9E97-C81E6F7D116F}" destId="{53DB97BB-A7AA-4E12-B2BC-54131B9C073D}" srcOrd="0" destOrd="0" presId="urn:microsoft.com/office/officeart/2008/layout/HexagonCluster"/>
    <dgm:cxn modelId="{0B2E1B07-39EA-4AD6-B8B3-B53D209CD8F8}" type="presOf" srcId="{90323389-569A-4F89-A905-1E9A5290BD76}" destId="{84C8C2A1-885A-47D2-ABAF-C2D3CAF2A6CE}" srcOrd="0" destOrd="0" presId="urn:microsoft.com/office/officeart/2008/layout/HexagonCluster"/>
    <dgm:cxn modelId="{30C7C947-65A8-4C3D-A6AE-1E6F0E442BF4}" type="presOf" srcId="{861C45D2-F62F-4B19-ACDB-95D924699C51}" destId="{E9C2B6D2-9B7C-419A-B2F6-23942BFC3246}" srcOrd="0" destOrd="0" presId="urn:microsoft.com/office/officeart/2008/layout/HexagonCluster"/>
    <dgm:cxn modelId="{10E37D49-8CE8-4422-805D-9A3FED905AC6}" srcId="{099D2BAD-52F4-479C-8E35-09DE0304A52A}" destId="{EEA6023A-35F7-4A8C-9049-38F2D7E36725}" srcOrd="4" destOrd="0" parTransId="{F18D9294-8DD0-445C-BEA5-7EE83DBB0D77}" sibTransId="{BA9607B6-4A04-4715-B72C-B7ED5E28CAFB}"/>
    <dgm:cxn modelId="{3304D372-3DCC-44FA-B3AF-276FAE877C41}" type="presOf" srcId="{CF073055-2EEA-4844-82EB-711E37F0CF75}" destId="{266A11D1-2A5E-4C7A-AF2F-1704C56041E4}" srcOrd="0" destOrd="0" presId="urn:microsoft.com/office/officeart/2008/layout/HexagonCluster"/>
    <dgm:cxn modelId="{91A18274-8115-424D-B77D-A10BB6BD4B0D}" type="presOf" srcId="{EEA6023A-35F7-4A8C-9049-38F2D7E36725}" destId="{E5B39F1B-35BE-4116-AFB4-94252845E5BB}" srcOrd="0" destOrd="0" presId="urn:microsoft.com/office/officeart/2008/layout/HexagonCluster"/>
    <dgm:cxn modelId="{D902A29A-BBD9-420B-937B-C08FAF21F68F}" srcId="{099D2BAD-52F4-479C-8E35-09DE0304A52A}" destId="{12BEDA03-1A92-45C1-9E97-C81E6F7D116F}" srcOrd="2" destOrd="0" parTransId="{98F0976C-CD59-4E45-BBFD-38CA764CDEE9}" sibTransId="{861C45D2-F62F-4B19-ACDB-95D924699C51}"/>
    <dgm:cxn modelId="{CABDFDA5-69A4-452C-AD39-3A3C4392DB29}" type="presOf" srcId="{099D2BAD-52F4-479C-8E35-09DE0304A52A}" destId="{5B851ECD-8471-40AF-8A8F-C2D5C18C60CB}" srcOrd="0" destOrd="0" presId="urn:microsoft.com/office/officeart/2008/layout/HexagonCluster"/>
    <dgm:cxn modelId="{13B0BAB4-7C35-44DC-A544-6D705FD90918}" type="presOf" srcId="{C7E06CF5-3058-4AB5-8A18-492CD46BBF4D}" destId="{2FC31B7C-D289-4637-9CB3-0DE795B9F062}" srcOrd="0" destOrd="0" presId="urn:microsoft.com/office/officeart/2008/layout/HexagonCluster"/>
    <dgm:cxn modelId="{CDC22DC1-CB3F-4B6C-9EF8-CBBA9D6C1DBB}" type="presOf" srcId="{6B36861D-D09B-48E8-91C2-CC3BDB46658E}" destId="{A5FEA693-19E8-4C37-94F6-8904A25D63A5}" srcOrd="0" destOrd="0" presId="urn:microsoft.com/office/officeart/2008/layout/HexagonCluster"/>
    <dgm:cxn modelId="{41D650D2-EC04-428E-9E9A-51791DC55AD9}" type="presOf" srcId="{BE31AB3B-3B11-4B1C-BAE0-EEF9794FD0FC}" destId="{C396A69B-B1CF-4B62-B809-487E2F9DB312}" srcOrd="0" destOrd="0" presId="urn:microsoft.com/office/officeart/2008/layout/HexagonCluster"/>
    <dgm:cxn modelId="{DA44EED4-7E8A-4827-9EAD-FBD82F7B9C3D}" type="presOf" srcId="{6581F7B9-AA57-488C-BC3D-860CF10EA514}" destId="{9F3F6D71-F5F3-4173-861E-A2E4AD9A00F8}" srcOrd="0" destOrd="0" presId="urn:microsoft.com/office/officeart/2008/layout/HexagonCluster"/>
    <dgm:cxn modelId="{76681BD8-1E2C-4F6A-8082-2C6649997578}" type="presOf" srcId="{BA9607B6-4A04-4715-B72C-B7ED5E28CAFB}" destId="{68F0F9B6-DC80-4909-980D-8C86F70E07E7}" srcOrd="0" destOrd="0" presId="urn:microsoft.com/office/officeart/2008/layout/HexagonCluster"/>
    <dgm:cxn modelId="{003149DC-8102-4991-8B3E-0D53474DC3E0}" srcId="{099D2BAD-52F4-479C-8E35-09DE0304A52A}" destId="{6581F7B9-AA57-488C-BC3D-860CF10EA514}" srcOrd="3" destOrd="0" parTransId="{FA7DAC95-E169-43A6-97E7-4E2F424E8583}" sibTransId="{90323389-569A-4F89-A905-1E9A5290BD76}"/>
    <dgm:cxn modelId="{ABFD96EE-0103-4294-AED0-ED3BE3C77D6F}" srcId="{099D2BAD-52F4-479C-8E35-09DE0304A52A}" destId="{C7E06CF5-3058-4AB5-8A18-492CD46BBF4D}" srcOrd="1" destOrd="0" parTransId="{285E8614-7563-47B5-A01B-B3B2B8A0925C}" sibTransId="{6B36861D-D09B-48E8-91C2-CC3BDB46658E}"/>
    <dgm:cxn modelId="{450126F0-2E7B-486F-AED7-9FC508E02443}" srcId="{099D2BAD-52F4-479C-8E35-09DE0304A52A}" destId="{CF073055-2EEA-4844-82EB-711E37F0CF75}" srcOrd="0" destOrd="0" parTransId="{23B8BE37-CF08-4356-9778-10BC17E69FEA}" sibTransId="{BE31AB3B-3B11-4B1C-BAE0-EEF9794FD0FC}"/>
    <dgm:cxn modelId="{C3B51EC7-C7F0-4F18-94CF-E23925E83BFF}" type="presParOf" srcId="{5B851ECD-8471-40AF-8A8F-C2D5C18C60CB}" destId="{173BC6DC-DC6B-49CB-96FA-1E00C3295054}" srcOrd="0" destOrd="0" presId="urn:microsoft.com/office/officeart/2008/layout/HexagonCluster"/>
    <dgm:cxn modelId="{45C383AF-D71F-4BB9-AD0C-5DABCD4C0BB2}" type="presParOf" srcId="{173BC6DC-DC6B-49CB-96FA-1E00C3295054}" destId="{266A11D1-2A5E-4C7A-AF2F-1704C56041E4}" srcOrd="0" destOrd="0" presId="urn:microsoft.com/office/officeart/2008/layout/HexagonCluster"/>
    <dgm:cxn modelId="{0B5B7309-9094-4AD9-80D0-A86D427FF363}" type="presParOf" srcId="{5B851ECD-8471-40AF-8A8F-C2D5C18C60CB}" destId="{F938B190-7704-41F6-B9E4-7A41A7CA86F8}" srcOrd="1" destOrd="0" presId="urn:microsoft.com/office/officeart/2008/layout/HexagonCluster"/>
    <dgm:cxn modelId="{8B43E8E0-A1B9-486A-87D6-5FC23D5133F7}" type="presParOf" srcId="{F938B190-7704-41F6-B9E4-7A41A7CA86F8}" destId="{69DE9F33-15E6-44E0-BA10-9799B0640957}" srcOrd="0" destOrd="0" presId="urn:microsoft.com/office/officeart/2008/layout/HexagonCluster"/>
    <dgm:cxn modelId="{4B156E81-E091-4FC3-88D2-A0031D094A91}" type="presParOf" srcId="{5B851ECD-8471-40AF-8A8F-C2D5C18C60CB}" destId="{F2FB1EAD-3080-4939-9537-DAF3B77B756C}" srcOrd="2" destOrd="0" presId="urn:microsoft.com/office/officeart/2008/layout/HexagonCluster"/>
    <dgm:cxn modelId="{0B7F0894-5D95-40F1-97B3-AE732B9B481E}" type="presParOf" srcId="{F2FB1EAD-3080-4939-9537-DAF3B77B756C}" destId="{C396A69B-B1CF-4B62-B809-487E2F9DB312}" srcOrd="0" destOrd="0" presId="urn:microsoft.com/office/officeart/2008/layout/HexagonCluster"/>
    <dgm:cxn modelId="{B3489125-E078-44D6-8EBB-9FE6CEAFFD35}" type="presParOf" srcId="{5B851ECD-8471-40AF-8A8F-C2D5C18C60CB}" destId="{E8EE3059-65A9-4E51-80C7-CE2883F9E0DF}" srcOrd="3" destOrd="0" presId="urn:microsoft.com/office/officeart/2008/layout/HexagonCluster"/>
    <dgm:cxn modelId="{F7C7B535-58C6-4579-92AF-7D6BA74C890A}" type="presParOf" srcId="{E8EE3059-65A9-4E51-80C7-CE2883F9E0DF}" destId="{14E5CFEF-E6A6-4A11-8B02-14D19922D656}" srcOrd="0" destOrd="0" presId="urn:microsoft.com/office/officeart/2008/layout/HexagonCluster"/>
    <dgm:cxn modelId="{B15AD9F4-030A-4123-81EB-4FDE10F1901E}" type="presParOf" srcId="{5B851ECD-8471-40AF-8A8F-C2D5C18C60CB}" destId="{847AF212-366F-4615-A74F-0900D9AC0954}" srcOrd="4" destOrd="0" presId="urn:microsoft.com/office/officeart/2008/layout/HexagonCluster"/>
    <dgm:cxn modelId="{40EBDEBA-9081-407D-B035-5A19B96320FB}" type="presParOf" srcId="{847AF212-366F-4615-A74F-0900D9AC0954}" destId="{2FC31B7C-D289-4637-9CB3-0DE795B9F062}" srcOrd="0" destOrd="0" presId="urn:microsoft.com/office/officeart/2008/layout/HexagonCluster"/>
    <dgm:cxn modelId="{2737387F-F773-4BC8-9917-1D5889D8EBC2}" type="presParOf" srcId="{5B851ECD-8471-40AF-8A8F-C2D5C18C60CB}" destId="{C47FC299-869C-4EA5-9B80-DC8C1DA7742E}" srcOrd="5" destOrd="0" presId="urn:microsoft.com/office/officeart/2008/layout/HexagonCluster"/>
    <dgm:cxn modelId="{BB980969-AD5E-40D0-A89C-9EBEF5B28C0D}" type="presParOf" srcId="{C47FC299-869C-4EA5-9B80-DC8C1DA7742E}" destId="{4DEEA60B-8B98-4EF1-A125-90232E30060F}" srcOrd="0" destOrd="0" presId="urn:microsoft.com/office/officeart/2008/layout/HexagonCluster"/>
    <dgm:cxn modelId="{11055411-23C3-41AE-A316-0F7CBA03E60C}" type="presParOf" srcId="{5B851ECD-8471-40AF-8A8F-C2D5C18C60CB}" destId="{3D054E80-2526-48EB-A7D1-AA2B8FEDA287}" srcOrd="6" destOrd="0" presId="urn:microsoft.com/office/officeart/2008/layout/HexagonCluster"/>
    <dgm:cxn modelId="{9038C4B3-154D-40CF-87A8-B534353BA388}" type="presParOf" srcId="{3D054E80-2526-48EB-A7D1-AA2B8FEDA287}" destId="{A5FEA693-19E8-4C37-94F6-8904A25D63A5}" srcOrd="0" destOrd="0" presId="urn:microsoft.com/office/officeart/2008/layout/HexagonCluster"/>
    <dgm:cxn modelId="{083804E2-9940-446D-98E1-9B45E7B0ABD4}" type="presParOf" srcId="{5B851ECD-8471-40AF-8A8F-C2D5C18C60CB}" destId="{B72B79DE-A733-46FC-A2D8-4F70877DE281}" srcOrd="7" destOrd="0" presId="urn:microsoft.com/office/officeart/2008/layout/HexagonCluster"/>
    <dgm:cxn modelId="{522194CD-D2F3-4677-998C-D5936D9E4DB2}" type="presParOf" srcId="{B72B79DE-A733-46FC-A2D8-4F70877DE281}" destId="{F61C59B6-66E5-448C-B59B-5923EE01795E}" srcOrd="0" destOrd="0" presId="urn:microsoft.com/office/officeart/2008/layout/HexagonCluster"/>
    <dgm:cxn modelId="{878A453B-7FAF-45BF-A437-5E61DF86FBEF}" type="presParOf" srcId="{5B851ECD-8471-40AF-8A8F-C2D5C18C60CB}" destId="{1D39BA66-519C-4FA7-8092-F6EB78C85966}" srcOrd="8" destOrd="0" presId="urn:microsoft.com/office/officeart/2008/layout/HexagonCluster"/>
    <dgm:cxn modelId="{7F10A979-F52B-47A3-93AD-0A34380F048B}" type="presParOf" srcId="{1D39BA66-519C-4FA7-8092-F6EB78C85966}" destId="{53DB97BB-A7AA-4E12-B2BC-54131B9C073D}" srcOrd="0" destOrd="0" presId="urn:microsoft.com/office/officeart/2008/layout/HexagonCluster"/>
    <dgm:cxn modelId="{2C31BDD8-CA72-4CE9-97BD-68531DA357C7}" type="presParOf" srcId="{5B851ECD-8471-40AF-8A8F-C2D5C18C60CB}" destId="{1EE8E589-E417-4396-8C0B-7A850847B0E5}" srcOrd="9" destOrd="0" presId="urn:microsoft.com/office/officeart/2008/layout/HexagonCluster"/>
    <dgm:cxn modelId="{58359DA5-ED18-4405-A564-80639A3DDD06}" type="presParOf" srcId="{1EE8E589-E417-4396-8C0B-7A850847B0E5}" destId="{7605B0B7-D47C-4C88-B176-6FF77EFD6E2E}" srcOrd="0" destOrd="0" presId="urn:microsoft.com/office/officeart/2008/layout/HexagonCluster"/>
    <dgm:cxn modelId="{792FE7DA-6662-4958-BA80-B174EC04EDD7}" type="presParOf" srcId="{5B851ECD-8471-40AF-8A8F-C2D5C18C60CB}" destId="{76FB957E-7892-4D96-AE6B-B1E82D835269}" srcOrd="10" destOrd="0" presId="urn:microsoft.com/office/officeart/2008/layout/HexagonCluster"/>
    <dgm:cxn modelId="{249E05DD-A459-414E-8E0D-BC72A7F2C8A2}" type="presParOf" srcId="{76FB957E-7892-4D96-AE6B-B1E82D835269}" destId="{E9C2B6D2-9B7C-419A-B2F6-23942BFC3246}" srcOrd="0" destOrd="0" presId="urn:microsoft.com/office/officeart/2008/layout/HexagonCluster"/>
    <dgm:cxn modelId="{9ECFE1CD-7E0A-423D-B7A3-11C11ABF30C4}" type="presParOf" srcId="{5B851ECD-8471-40AF-8A8F-C2D5C18C60CB}" destId="{CD1DF3CF-BF1F-4C9C-B34D-EBD899F7E833}" srcOrd="11" destOrd="0" presId="urn:microsoft.com/office/officeart/2008/layout/HexagonCluster"/>
    <dgm:cxn modelId="{74443BD4-DECE-48FA-8450-9391F8330751}" type="presParOf" srcId="{CD1DF3CF-BF1F-4C9C-B34D-EBD899F7E833}" destId="{D2FAAF44-5CBF-4D4B-9074-13DB4E34C938}" srcOrd="0" destOrd="0" presId="urn:microsoft.com/office/officeart/2008/layout/HexagonCluster"/>
    <dgm:cxn modelId="{3AC15452-1C7F-4813-8D77-CBA0CDFBB046}" type="presParOf" srcId="{5B851ECD-8471-40AF-8A8F-C2D5C18C60CB}" destId="{5213A28D-061D-410C-8DD7-50BC1A6EDE2B}" srcOrd="12" destOrd="0" presId="urn:microsoft.com/office/officeart/2008/layout/HexagonCluster"/>
    <dgm:cxn modelId="{A8D1263C-87B2-44EF-B1F4-ED639BBE0249}" type="presParOf" srcId="{5213A28D-061D-410C-8DD7-50BC1A6EDE2B}" destId="{9F3F6D71-F5F3-4173-861E-A2E4AD9A00F8}" srcOrd="0" destOrd="0" presId="urn:microsoft.com/office/officeart/2008/layout/HexagonCluster"/>
    <dgm:cxn modelId="{61690DD4-8F32-48A4-BC99-6D0E68D24AA9}" type="presParOf" srcId="{5B851ECD-8471-40AF-8A8F-C2D5C18C60CB}" destId="{9BF2005F-C29E-400C-BB6D-82370874D272}" srcOrd="13" destOrd="0" presId="urn:microsoft.com/office/officeart/2008/layout/HexagonCluster"/>
    <dgm:cxn modelId="{6972AB31-DEDE-4024-B802-FB6BE0EC0DFA}" type="presParOf" srcId="{9BF2005F-C29E-400C-BB6D-82370874D272}" destId="{55582CB1-698C-4633-9627-E066A5EC6B4B}" srcOrd="0" destOrd="0" presId="urn:microsoft.com/office/officeart/2008/layout/HexagonCluster"/>
    <dgm:cxn modelId="{C830EB6B-936E-4244-ACDE-3ED9E9D1ABBB}" type="presParOf" srcId="{5B851ECD-8471-40AF-8A8F-C2D5C18C60CB}" destId="{50BEB145-4E6B-4332-B3F2-39DF565BB6D8}" srcOrd="14" destOrd="0" presId="urn:microsoft.com/office/officeart/2008/layout/HexagonCluster"/>
    <dgm:cxn modelId="{EF1246D4-385A-4D07-88CA-F14E9A55E4A5}" type="presParOf" srcId="{50BEB145-4E6B-4332-B3F2-39DF565BB6D8}" destId="{84C8C2A1-885A-47D2-ABAF-C2D3CAF2A6CE}" srcOrd="0" destOrd="0" presId="urn:microsoft.com/office/officeart/2008/layout/HexagonCluster"/>
    <dgm:cxn modelId="{E15EE940-8227-4082-8975-3550E121AED3}" type="presParOf" srcId="{5B851ECD-8471-40AF-8A8F-C2D5C18C60CB}" destId="{18E5E306-6DE3-400C-A715-78462CD414CD}" srcOrd="15" destOrd="0" presId="urn:microsoft.com/office/officeart/2008/layout/HexagonCluster"/>
    <dgm:cxn modelId="{CBAE6D29-45EF-4A7B-B489-834C85561C6F}" type="presParOf" srcId="{18E5E306-6DE3-400C-A715-78462CD414CD}" destId="{39E9FFF6-F227-47C6-ACD8-E7DB8DBAD544}" srcOrd="0" destOrd="0" presId="urn:microsoft.com/office/officeart/2008/layout/HexagonCluster"/>
    <dgm:cxn modelId="{65F70E7F-38CC-4B2B-8101-C53B30E27FE0}" type="presParOf" srcId="{5B851ECD-8471-40AF-8A8F-C2D5C18C60CB}" destId="{19A6AEAA-3C78-4D4F-9613-39BC1DEC71A0}" srcOrd="16" destOrd="0" presId="urn:microsoft.com/office/officeart/2008/layout/HexagonCluster"/>
    <dgm:cxn modelId="{9CFB1494-2EB9-4736-9BA2-B61D2377C33E}" type="presParOf" srcId="{19A6AEAA-3C78-4D4F-9613-39BC1DEC71A0}" destId="{E5B39F1B-35BE-4116-AFB4-94252845E5BB}" srcOrd="0" destOrd="0" presId="urn:microsoft.com/office/officeart/2008/layout/HexagonCluster"/>
    <dgm:cxn modelId="{0CFAF72B-6B5D-4A39-9010-7A532C8640D4}" type="presParOf" srcId="{5B851ECD-8471-40AF-8A8F-C2D5C18C60CB}" destId="{0A19AFD9-C1BC-478B-A3C0-2D9361010AC2}" srcOrd="17" destOrd="0" presId="urn:microsoft.com/office/officeart/2008/layout/HexagonCluster"/>
    <dgm:cxn modelId="{A38DE72D-A162-44AE-AE06-E676D5BB7ECB}" type="presParOf" srcId="{0A19AFD9-C1BC-478B-A3C0-2D9361010AC2}" destId="{51F3F1B3-E1CC-46F7-AEE8-C3828366ED87}" srcOrd="0" destOrd="0" presId="urn:microsoft.com/office/officeart/2008/layout/HexagonCluster"/>
    <dgm:cxn modelId="{59C331A5-D928-4054-A2DF-B566EEBB60DC}" type="presParOf" srcId="{5B851ECD-8471-40AF-8A8F-C2D5C18C60CB}" destId="{77D76E72-3952-4B9D-9769-0DD1864C7006}" srcOrd="18" destOrd="0" presId="urn:microsoft.com/office/officeart/2008/layout/HexagonCluster"/>
    <dgm:cxn modelId="{3B1738C5-8482-4215-B766-62CBD2C6D533}" type="presParOf" srcId="{77D76E72-3952-4B9D-9769-0DD1864C7006}" destId="{68F0F9B6-DC80-4909-980D-8C86F70E07E7}" srcOrd="0" destOrd="0" presId="urn:microsoft.com/office/officeart/2008/layout/HexagonCluster"/>
    <dgm:cxn modelId="{9283EEF8-70AC-47E3-A9B5-4583805D0620}" type="presParOf" srcId="{5B851ECD-8471-40AF-8A8F-C2D5C18C60CB}" destId="{39BC30F3-2414-48E5-819D-5112910A8AB8}" srcOrd="19" destOrd="0" presId="urn:microsoft.com/office/officeart/2008/layout/HexagonCluster"/>
    <dgm:cxn modelId="{F47A41FB-1C57-413E-842F-CE9AAFB5B387}" type="presParOf" srcId="{39BC30F3-2414-48E5-819D-5112910A8AB8}" destId="{304FE5B3-9124-41C8-8B67-CC5AE6843CE4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CFCA8F-A336-471F-92F3-491CC82998CD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7744C6-80D5-4FBE-AA2B-75974931C5C6}">
      <dgm:prSet phldrT="[Text]"/>
      <dgm:spPr/>
      <dgm:t>
        <a:bodyPr/>
        <a:lstStyle/>
        <a:p>
          <a:r>
            <a:rPr lang="en-US" dirty="0"/>
            <a:t>Knitting</a:t>
          </a:r>
        </a:p>
      </dgm:t>
    </dgm:pt>
    <dgm:pt modelId="{E3FBAC7A-2DF3-450E-AECC-70BF3DF22A40}" type="parTrans" cxnId="{257040B9-BF7C-40AB-95BB-FF9A8EBCF0BC}">
      <dgm:prSet/>
      <dgm:spPr/>
      <dgm:t>
        <a:bodyPr/>
        <a:lstStyle/>
        <a:p>
          <a:endParaRPr lang="en-US"/>
        </a:p>
      </dgm:t>
    </dgm:pt>
    <dgm:pt modelId="{5CCB3B51-57F2-4F96-9447-85E2079D99C0}" type="sibTrans" cxnId="{257040B9-BF7C-40AB-95BB-FF9A8EBCF0BC}">
      <dgm:prSet/>
      <dgm:spPr/>
      <dgm:t>
        <a:bodyPr/>
        <a:lstStyle/>
        <a:p>
          <a:endParaRPr lang="en-US"/>
        </a:p>
      </dgm:t>
    </dgm:pt>
    <dgm:pt modelId="{4BACA3F6-295C-4280-B961-EAEB27EF6C75}">
      <dgm:prSet phldrT="[Text]"/>
      <dgm:spPr/>
      <dgm:t>
        <a:bodyPr/>
        <a:lstStyle/>
        <a:p>
          <a:r>
            <a:rPr lang="en-US" dirty="0"/>
            <a:t>Dyeing &amp; Fabric Finishing</a:t>
          </a:r>
        </a:p>
      </dgm:t>
    </dgm:pt>
    <dgm:pt modelId="{4C0405E7-939D-4B5E-A226-6B7BE469174E}" type="parTrans" cxnId="{C7477AE6-F318-4A92-9015-7DE652B0D219}">
      <dgm:prSet/>
      <dgm:spPr/>
      <dgm:t>
        <a:bodyPr/>
        <a:lstStyle/>
        <a:p>
          <a:endParaRPr lang="en-US"/>
        </a:p>
      </dgm:t>
    </dgm:pt>
    <dgm:pt modelId="{5431A795-2B6D-47ED-AC1A-FE44399E7A71}" type="sibTrans" cxnId="{C7477AE6-F318-4A92-9015-7DE652B0D219}">
      <dgm:prSet/>
      <dgm:spPr/>
      <dgm:t>
        <a:bodyPr/>
        <a:lstStyle/>
        <a:p>
          <a:endParaRPr lang="en-US"/>
        </a:p>
      </dgm:t>
    </dgm:pt>
    <dgm:pt modelId="{B8FC644A-EA16-47A0-9124-341D70B903A1}">
      <dgm:prSet phldrT="[Text]"/>
      <dgm:spPr/>
      <dgm:t>
        <a:bodyPr/>
        <a:lstStyle/>
        <a:p>
          <a:r>
            <a:rPr lang="en-US" dirty="0"/>
            <a:t>Yarn Dyeing</a:t>
          </a:r>
        </a:p>
      </dgm:t>
    </dgm:pt>
    <dgm:pt modelId="{9C3E4920-3D81-42AE-9933-4F7C8162C434}" type="parTrans" cxnId="{588B198F-E1BA-42B8-AC57-1F786EFF41E4}">
      <dgm:prSet/>
      <dgm:spPr/>
      <dgm:t>
        <a:bodyPr/>
        <a:lstStyle/>
        <a:p>
          <a:endParaRPr lang="en-US"/>
        </a:p>
      </dgm:t>
    </dgm:pt>
    <dgm:pt modelId="{98D720ED-C64A-4A72-8191-F05F3B18538B}" type="sibTrans" cxnId="{588B198F-E1BA-42B8-AC57-1F786EFF41E4}">
      <dgm:prSet/>
      <dgm:spPr/>
      <dgm:t>
        <a:bodyPr/>
        <a:lstStyle/>
        <a:p>
          <a:endParaRPr lang="en-US"/>
        </a:p>
      </dgm:t>
    </dgm:pt>
    <dgm:pt modelId="{342212B2-C0C7-4B3E-8FBC-DC7AEF8F6606}">
      <dgm:prSet phldrT="[Text]"/>
      <dgm:spPr/>
      <dgm:t>
        <a:bodyPr/>
        <a:lstStyle/>
        <a:p>
          <a:r>
            <a:rPr lang="en-US" dirty="0"/>
            <a:t>Placement Print &amp; Embroidery</a:t>
          </a:r>
        </a:p>
      </dgm:t>
    </dgm:pt>
    <dgm:pt modelId="{DB75A97C-C57F-47FA-8E73-64C21514A642}" type="parTrans" cxnId="{B6525F35-CA04-4607-8038-32FC3BA7DF20}">
      <dgm:prSet/>
      <dgm:spPr/>
      <dgm:t>
        <a:bodyPr/>
        <a:lstStyle/>
        <a:p>
          <a:endParaRPr lang="en-US"/>
        </a:p>
      </dgm:t>
    </dgm:pt>
    <dgm:pt modelId="{E46927C4-1519-4C44-BD89-27EE0B8361F3}" type="sibTrans" cxnId="{B6525F35-CA04-4607-8038-32FC3BA7DF20}">
      <dgm:prSet/>
      <dgm:spPr/>
      <dgm:t>
        <a:bodyPr/>
        <a:lstStyle/>
        <a:p>
          <a:endParaRPr lang="en-US"/>
        </a:p>
      </dgm:t>
    </dgm:pt>
    <dgm:pt modelId="{439DC3F7-CB7F-4C0B-AF49-6214A94FF540}">
      <dgm:prSet phldrT="[Text]"/>
      <dgm:spPr/>
      <dgm:t>
        <a:bodyPr/>
        <a:lstStyle/>
        <a:p>
          <a:r>
            <a:rPr lang="en-US" dirty="0"/>
            <a:t>All-Over Printing</a:t>
          </a:r>
        </a:p>
      </dgm:t>
    </dgm:pt>
    <dgm:pt modelId="{BAA21E85-070A-4B5A-9C4A-EF4AA40CF54E}" type="parTrans" cxnId="{D3B1776D-606C-4BBA-AFF1-5623E53C1EE5}">
      <dgm:prSet/>
      <dgm:spPr/>
      <dgm:t>
        <a:bodyPr/>
        <a:lstStyle/>
        <a:p>
          <a:endParaRPr lang="en-US"/>
        </a:p>
      </dgm:t>
    </dgm:pt>
    <dgm:pt modelId="{00B0384A-9983-4073-B660-74EB07726524}" type="sibTrans" cxnId="{D3B1776D-606C-4BBA-AFF1-5623E53C1EE5}">
      <dgm:prSet/>
      <dgm:spPr/>
      <dgm:t>
        <a:bodyPr/>
        <a:lstStyle/>
        <a:p>
          <a:endParaRPr lang="en-US"/>
        </a:p>
      </dgm:t>
    </dgm:pt>
    <dgm:pt modelId="{3AE36497-2618-41C0-B0BE-88BF76131EFE}">
      <dgm:prSet phldrT="[Text]"/>
      <dgm:spPr/>
      <dgm:t>
        <a:bodyPr/>
        <a:lstStyle/>
        <a:p>
          <a:r>
            <a:rPr lang="en-US" dirty="0"/>
            <a:t>Knit Garment Manufacturing</a:t>
          </a:r>
        </a:p>
      </dgm:t>
    </dgm:pt>
    <dgm:pt modelId="{53F3DD8D-8239-43C7-A1BE-18A7C5499ACE}" type="parTrans" cxnId="{DBF37079-9C5A-40ED-9C69-93339C06D6CE}">
      <dgm:prSet/>
      <dgm:spPr/>
      <dgm:t>
        <a:bodyPr/>
        <a:lstStyle/>
        <a:p>
          <a:endParaRPr lang="en-US"/>
        </a:p>
      </dgm:t>
    </dgm:pt>
    <dgm:pt modelId="{09F16111-794D-4621-BB00-26F417F1D6FC}" type="sibTrans" cxnId="{DBF37079-9C5A-40ED-9C69-93339C06D6CE}">
      <dgm:prSet/>
      <dgm:spPr/>
      <dgm:t>
        <a:bodyPr/>
        <a:lstStyle/>
        <a:p>
          <a:endParaRPr lang="en-US"/>
        </a:p>
      </dgm:t>
    </dgm:pt>
    <dgm:pt modelId="{5C9ADE20-07BE-4303-BD8F-B9658FC17E01}">
      <dgm:prSet phldrT="[Text]"/>
      <dgm:spPr/>
      <dgm:t>
        <a:bodyPr/>
        <a:lstStyle/>
        <a:p>
          <a:r>
            <a:rPr lang="en-US" dirty="0"/>
            <a:t>Garments Wash</a:t>
          </a:r>
        </a:p>
      </dgm:t>
    </dgm:pt>
    <dgm:pt modelId="{38DB26C4-D2FD-43A6-B681-3D8AF0D5C156}" type="parTrans" cxnId="{D8859652-958D-478E-845A-1FBC9613CF5B}">
      <dgm:prSet/>
      <dgm:spPr/>
      <dgm:t>
        <a:bodyPr/>
        <a:lstStyle/>
        <a:p>
          <a:endParaRPr lang="en-US"/>
        </a:p>
      </dgm:t>
    </dgm:pt>
    <dgm:pt modelId="{C1635E5D-1254-4D2F-A1C6-22305672E744}" type="sibTrans" cxnId="{D8859652-958D-478E-845A-1FBC9613CF5B}">
      <dgm:prSet/>
      <dgm:spPr/>
      <dgm:t>
        <a:bodyPr/>
        <a:lstStyle/>
        <a:p>
          <a:endParaRPr lang="en-US"/>
        </a:p>
      </dgm:t>
    </dgm:pt>
    <dgm:pt modelId="{FA138F02-9A62-4F2A-A10F-156B0961C622}">
      <dgm:prSet phldrT="[Text]"/>
      <dgm:spPr/>
      <dgm:t>
        <a:bodyPr/>
        <a:lstStyle/>
        <a:p>
          <a:r>
            <a:rPr lang="en-US" dirty="0"/>
            <a:t>Laboratory</a:t>
          </a:r>
        </a:p>
      </dgm:t>
    </dgm:pt>
    <dgm:pt modelId="{645E8362-A053-484D-8F08-427CCF35D3B9}" type="parTrans" cxnId="{AC7EE008-4469-4B97-B131-8FA6A913BDD4}">
      <dgm:prSet/>
      <dgm:spPr/>
      <dgm:t>
        <a:bodyPr/>
        <a:lstStyle/>
        <a:p>
          <a:endParaRPr lang="en-US"/>
        </a:p>
      </dgm:t>
    </dgm:pt>
    <dgm:pt modelId="{C872F6D2-D1A9-4BDA-8C1F-CAFED7418D58}" type="sibTrans" cxnId="{AC7EE008-4469-4B97-B131-8FA6A913BDD4}">
      <dgm:prSet/>
      <dgm:spPr/>
      <dgm:t>
        <a:bodyPr/>
        <a:lstStyle/>
        <a:p>
          <a:endParaRPr lang="en-US"/>
        </a:p>
      </dgm:t>
    </dgm:pt>
    <dgm:pt modelId="{BF56C2E3-FFB7-47BD-9087-B42D854705D0}">
      <dgm:prSet phldrT="[Text]"/>
      <dgm:spPr/>
      <dgm:t>
        <a:bodyPr/>
        <a:lstStyle/>
        <a:p>
          <a:r>
            <a:rPr lang="en-US" dirty="0"/>
            <a:t>Accessories Manufacturing</a:t>
          </a:r>
        </a:p>
      </dgm:t>
    </dgm:pt>
    <dgm:pt modelId="{78A4CBEF-8CA3-4433-951F-A8C63D28C498}" type="parTrans" cxnId="{51FE69EA-11DC-4F83-8D15-EDA3E1EBD5F0}">
      <dgm:prSet/>
      <dgm:spPr/>
      <dgm:t>
        <a:bodyPr/>
        <a:lstStyle/>
        <a:p>
          <a:endParaRPr lang="en-US"/>
        </a:p>
      </dgm:t>
    </dgm:pt>
    <dgm:pt modelId="{1D715585-DA0C-4094-9C04-F6D422078F20}" type="sibTrans" cxnId="{51FE69EA-11DC-4F83-8D15-EDA3E1EBD5F0}">
      <dgm:prSet/>
      <dgm:spPr/>
      <dgm:t>
        <a:bodyPr/>
        <a:lstStyle/>
        <a:p>
          <a:endParaRPr lang="en-US"/>
        </a:p>
      </dgm:t>
    </dgm:pt>
    <dgm:pt modelId="{60BD1F7A-C05C-439E-A44E-D481313B1F7D}">
      <dgm:prSet phldrT="[Text]"/>
      <dgm:spPr/>
      <dgm:t>
        <a:bodyPr/>
        <a:lstStyle/>
        <a:p>
          <a:r>
            <a:rPr lang="en-US" dirty="0"/>
            <a:t>Yarn Spinning</a:t>
          </a:r>
        </a:p>
      </dgm:t>
    </dgm:pt>
    <dgm:pt modelId="{0EEB0BFC-ECF6-418D-A84D-F494350408DF}" type="parTrans" cxnId="{DA8F62E4-9BE1-4623-A855-7799E052CBA0}">
      <dgm:prSet/>
      <dgm:spPr/>
      <dgm:t>
        <a:bodyPr/>
        <a:lstStyle/>
        <a:p>
          <a:endParaRPr lang="en-US"/>
        </a:p>
      </dgm:t>
    </dgm:pt>
    <dgm:pt modelId="{3B81AE24-DA38-4677-9CD0-73E4F7D264A4}" type="sibTrans" cxnId="{DA8F62E4-9BE1-4623-A855-7799E052CBA0}">
      <dgm:prSet/>
      <dgm:spPr/>
      <dgm:t>
        <a:bodyPr/>
        <a:lstStyle/>
        <a:p>
          <a:endParaRPr lang="en-US"/>
        </a:p>
      </dgm:t>
    </dgm:pt>
    <dgm:pt modelId="{2B87B0E5-D3BA-4B9B-9C03-6107735C58B6}" type="pres">
      <dgm:prSet presAssocID="{54CFCA8F-A336-471F-92F3-491CC82998CD}" presName="Name0" presStyleCnt="0">
        <dgm:presLayoutVars>
          <dgm:chMax/>
          <dgm:chPref/>
          <dgm:dir/>
        </dgm:presLayoutVars>
      </dgm:prSet>
      <dgm:spPr/>
    </dgm:pt>
    <dgm:pt modelId="{08861A62-8376-4EEC-AD79-3F6062498118}" type="pres">
      <dgm:prSet presAssocID="{60BD1F7A-C05C-439E-A44E-D481313B1F7D}" presName="parenttextcomposite" presStyleCnt="0"/>
      <dgm:spPr/>
    </dgm:pt>
    <dgm:pt modelId="{CA639F71-E3CE-434E-94D2-CA0268816795}" type="pres">
      <dgm:prSet presAssocID="{60BD1F7A-C05C-439E-A44E-D481313B1F7D}" presName="parenttext" presStyleLbl="revTx" presStyleIdx="0" presStyleCnt="10">
        <dgm:presLayoutVars>
          <dgm:chMax/>
          <dgm:chPref val="2"/>
          <dgm:bulletEnabled val="1"/>
        </dgm:presLayoutVars>
      </dgm:prSet>
      <dgm:spPr/>
    </dgm:pt>
    <dgm:pt modelId="{C379D10B-A358-44FD-95DC-89FC47398C46}" type="pres">
      <dgm:prSet presAssocID="{60BD1F7A-C05C-439E-A44E-D481313B1F7D}" presName="parallelogramComposite" presStyleCnt="0"/>
      <dgm:spPr/>
    </dgm:pt>
    <dgm:pt modelId="{F6B04AC3-290E-49EB-99C6-BB0594FA9509}" type="pres">
      <dgm:prSet presAssocID="{60BD1F7A-C05C-439E-A44E-D481313B1F7D}" presName="parallelogram1" presStyleLbl="alignNode1" presStyleIdx="0" presStyleCnt="70"/>
      <dgm:spPr/>
    </dgm:pt>
    <dgm:pt modelId="{B9A8C3D9-7CB9-4754-BF38-78A60E12C7F4}" type="pres">
      <dgm:prSet presAssocID="{60BD1F7A-C05C-439E-A44E-D481313B1F7D}" presName="parallelogram2" presStyleLbl="alignNode1" presStyleIdx="1" presStyleCnt="70"/>
      <dgm:spPr/>
    </dgm:pt>
    <dgm:pt modelId="{A7E84363-71B4-4249-8A92-38A225BBAD21}" type="pres">
      <dgm:prSet presAssocID="{60BD1F7A-C05C-439E-A44E-D481313B1F7D}" presName="parallelogram3" presStyleLbl="alignNode1" presStyleIdx="2" presStyleCnt="70"/>
      <dgm:spPr/>
    </dgm:pt>
    <dgm:pt modelId="{8293CE5B-0137-4A9C-9D8C-A8461256739D}" type="pres">
      <dgm:prSet presAssocID="{60BD1F7A-C05C-439E-A44E-D481313B1F7D}" presName="parallelogram4" presStyleLbl="alignNode1" presStyleIdx="3" presStyleCnt="70"/>
      <dgm:spPr/>
    </dgm:pt>
    <dgm:pt modelId="{3377331F-0D9C-42E1-B872-E47A116D2ACF}" type="pres">
      <dgm:prSet presAssocID="{60BD1F7A-C05C-439E-A44E-D481313B1F7D}" presName="parallelogram5" presStyleLbl="alignNode1" presStyleIdx="4" presStyleCnt="70"/>
      <dgm:spPr/>
    </dgm:pt>
    <dgm:pt modelId="{33ED2F81-8BD9-4A7F-9536-D4D869CDD715}" type="pres">
      <dgm:prSet presAssocID="{60BD1F7A-C05C-439E-A44E-D481313B1F7D}" presName="parallelogram6" presStyleLbl="alignNode1" presStyleIdx="5" presStyleCnt="70"/>
      <dgm:spPr/>
    </dgm:pt>
    <dgm:pt modelId="{F728B4DA-F8B9-4296-9DAF-F7DDA4BD2F0B}" type="pres">
      <dgm:prSet presAssocID="{60BD1F7A-C05C-439E-A44E-D481313B1F7D}" presName="parallelogram7" presStyleLbl="alignNode1" presStyleIdx="6" presStyleCnt="70"/>
      <dgm:spPr/>
    </dgm:pt>
    <dgm:pt modelId="{EA8E4525-77F4-411E-93FF-A3AB80539F80}" type="pres">
      <dgm:prSet presAssocID="{3B81AE24-DA38-4677-9CD0-73E4F7D264A4}" presName="sibTrans" presStyleCnt="0"/>
      <dgm:spPr/>
    </dgm:pt>
    <dgm:pt modelId="{40F70B35-3D62-40B8-A67A-5142526EA312}" type="pres">
      <dgm:prSet presAssocID="{337744C6-80D5-4FBE-AA2B-75974931C5C6}" presName="parenttextcomposite" presStyleCnt="0"/>
      <dgm:spPr/>
    </dgm:pt>
    <dgm:pt modelId="{5661B413-48C2-4825-9D18-48FAA55662D2}" type="pres">
      <dgm:prSet presAssocID="{337744C6-80D5-4FBE-AA2B-75974931C5C6}" presName="parenttext" presStyleLbl="revTx" presStyleIdx="1" presStyleCnt="10">
        <dgm:presLayoutVars>
          <dgm:chMax/>
          <dgm:chPref val="2"/>
          <dgm:bulletEnabled val="1"/>
        </dgm:presLayoutVars>
      </dgm:prSet>
      <dgm:spPr/>
    </dgm:pt>
    <dgm:pt modelId="{564A03E6-4E86-48DE-8C27-1693A268ECAB}" type="pres">
      <dgm:prSet presAssocID="{337744C6-80D5-4FBE-AA2B-75974931C5C6}" presName="parallelogramComposite" presStyleCnt="0"/>
      <dgm:spPr/>
    </dgm:pt>
    <dgm:pt modelId="{DD617744-8452-48B8-AF0F-E8E21656302F}" type="pres">
      <dgm:prSet presAssocID="{337744C6-80D5-4FBE-AA2B-75974931C5C6}" presName="parallelogram1" presStyleLbl="alignNode1" presStyleIdx="7" presStyleCnt="70"/>
      <dgm:spPr/>
    </dgm:pt>
    <dgm:pt modelId="{0F59569F-8F4E-496B-AAD6-95C92E6DA36D}" type="pres">
      <dgm:prSet presAssocID="{337744C6-80D5-4FBE-AA2B-75974931C5C6}" presName="parallelogram2" presStyleLbl="alignNode1" presStyleIdx="8" presStyleCnt="70"/>
      <dgm:spPr/>
    </dgm:pt>
    <dgm:pt modelId="{23D16E79-A840-44A0-BADB-F3BDCD0CD9E0}" type="pres">
      <dgm:prSet presAssocID="{337744C6-80D5-4FBE-AA2B-75974931C5C6}" presName="parallelogram3" presStyleLbl="alignNode1" presStyleIdx="9" presStyleCnt="70"/>
      <dgm:spPr/>
    </dgm:pt>
    <dgm:pt modelId="{E28C1744-D95C-4F93-ACC9-8783F2903BBD}" type="pres">
      <dgm:prSet presAssocID="{337744C6-80D5-4FBE-AA2B-75974931C5C6}" presName="parallelogram4" presStyleLbl="alignNode1" presStyleIdx="10" presStyleCnt="70"/>
      <dgm:spPr/>
    </dgm:pt>
    <dgm:pt modelId="{5BB4F264-5EC5-4BA5-B9D6-AD8C066B4BE1}" type="pres">
      <dgm:prSet presAssocID="{337744C6-80D5-4FBE-AA2B-75974931C5C6}" presName="parallelogram5" presStyleLbl="alignNode1" presStyleIdx="11" presStyleCnt="70"/>
      <dgm:spPr/>
    </dgm:pt>
    <dgm:pt modelId="{28FDD427-294E-4C97-A5D0-F30195BF1B91}" type="pres">
      <dgm:prSet presAssocID="{337744C6-80D5-4FBE-AA2B-75974931C5C6}" presName="parallelogram6" presStyleLbl="alignNode1" presStyleIdx="12" presStyleCnt="70"/>
      <dgm:spPr/>
    </dgm:pt>
    <dgm:pt modelId="{F0B9551A-4147-4886-AC5C-E92D7F0BD8B7}" type="pres">
      <dgm:prSet presAssocID="{337744C6-80D5-4FBE-AA2B-75974931C5C6}" presName="parallelogram7" presStyleLbl="alignNode1" presStyleIdx="13" presStyleCnt="70"/>
      <dgm:spPr/>
    </dgm:pt>
    <dgm:pt modelId="{3AD7D02C-2E43-4484-9C8D-D6A0A7A3B251}" type="pres">
      <dgm:prSet presAssocID="{5CCB3B51-57F2-4F96-9447-85E2079D99C0}" presName="sibTrans" presStyleCnt="0"/>
      <dgm:spPr/>
    </dgm:pt>
    <dgm:pt modelId="{F7BC346E-1FEE-460B-9129-3A84146E4C45}" type="pres">
      <dgm:prSet presAssocID="{4BACA3F6-295C-4280-B961-EAEB27EF6C75}" presName="parenttextcomposite" presStyleCnt="0"/>
      <dgm:spPr/>
    </dgm:pt>
    <dgm:pt modelId="{D487FCA0-37B7-4C95-91C0-2012C96C2890}" type="pres">
      <dgm:prSet presAssocID="{4BACA3F6-295C-4280-B961-EAEB27EF6C75}" presName="parenttext" presStyleLbl="revTx" presStyleIdx="2" presStyleCnt="10">
        <dgm:presLayoutVars>
          <dgm:chMax/>
          <dgm:chPref val="2"/>
          <dgm:bulletEnabled val="1"/>
        </dgm:presLayoutVars>
      </dgm:prSet>
      <dgm:spPr/>
    </dgm:pt>
    <dgm:pt modelId="{988FF7F5-CF64-4741-84D3-044E5D12044B}" type="pres">
      <dgm:prSet presAssocID="{4BACA3F6-295C-4280-B961-EAEB27EF6C75}" presName="parallelogramComposite" presStyleCnt="0"/>
      <dgm:spPr/>
    </dgm:pt>
    <dgm:pt modelId="{335F4D9D-0C23-4C15-9518-97BFF936CB1B}" type="pres">
      <dgm:prSet presAssocID="{4BACA3F6-295C-4280-B961-EAEB27EF6C75}" presName="parallelogram1" presStyleLbl="alignNode1" presStyleIdx="14" presStyleCnt="70"/>
      <dgm:spPr/>
    </dgm:pt>
    <dgm:pt modelId="{810DC0E0-CE06-47B5-A1CF-AF5537FE2FE6}" type="pres">
      <dgm:prSet presAssocID="{4BACA3F6-295C-4280-B961-EAEB27EF6C75}" presName="parallelogram2" presStyleLbl="alignNode1" presStyleIdx="15" presStyleCnt="70"/>
      <dgm:spPr/>
    </dgm:pt>
    <dgm:pt modelId="{4E491B29-6CCA-4B1B-ABB6-D9A4638561A8}" type="pres">
      <dgm:prSet presAssocID="{4BACA3F6-295C-4280-B961-EAEB27EF6C75}" presName="parallelogram3" presStyleLbl="alignNode1" presStyleIdx="16" presStyleCnt="70"/>
      <dgm:spPr/>
    </dgm:pt>
    <dgm:pt modelId="{C82EB24E-4B38-4DB1-B772-7A8384C0326A}" type="pres">
      <dgm:prSet presAssocID="{4BACA3F6-295C-4280-B961-EAEB27EF6C75}" presName="parallelogram4" presStyleLbl="alignNode1" presStyleIdx="17" presStyleCnt="70"/>
      <dgm:spPr/>
    </dgm:pt>
    <dgm:pt modelId="{DD6912FF-348C-4810-8678-189A7DC37162}" type="pres">
      <dgm:prSet presAssocID="{4BACA3F6-295C-4280-B961-EAEB27EF6C75}" presName="parallelogram5" presStyleLbl="alignNode1" presStyleIdx="18" presStyleCnt="70"/>
      <dgm:spPr/>
    </dgm:pt>
    <dgm:pt modelId="{5EC8FDAA-6DD8-4F7F-AD9B-82128163CD66}" type="pres">
      <dgm:prSet presAssocID="{4BACA3F6-295C-4280-B961-EAEB27EF6C75}" presName="parallelogram6" presStyleLbl="alignNode1" presStyleIdx="19" presStyleCnt="70"/>
      <dgm:spPr/>
    </dgm:pt>
    <dgm:pt modelId="{2E3DF799-4090-4725-86D8-CC2D2D4F9ADC}" type="pres">
      <dgm:prSet presAssocID="{4BACA3F6-295C-4280-B961-EAEB27EF6C75}" presName="parallelogram7" presStyleLbl="alignNode1" presStyleIdx="20" presStyleCnt="70"/>
      <dgm:spPr/>
    </dgm:pt>
    <dgm:pt modelId="{47D675AC-311B-41BA-BEA9-D0AD8C6570BD}" type="pres">
      <dgm:prSet presAssocID="{5431A795-2B6D-47ED-AC1A-FE44399E7A71}" presName="sibTrans" presStyleCnt="0"/>
      <dgm:spPr/>
    </dgm:pt>
    <dgm:pt modelId="{7490D85E-E37C-4D7B-BA73-11E4919DFA36}" type="pres">
      <dgm:prSet presAssocID="{B8FC644A-EA16-47A0-9124-341D70B903A1}" presName="parenttextcomposite" presStyleCnt="0"/>
      <dgm:spPr/>
    </dgm:pt>
    <dgm:pt modelId="{5882987C-F71E-470C-BA53-5AD0C64BF717}" type="pres">
      <dgm:prSet presAssocID="{B8FC644A-EA16-47A0-9124-341D70B903A1}" presName="parenttext" presStyleLbl="revTx" presStyleIdx="3" presStyleCnt="10">
        <dgm:presLayoutVars>
          <dgm:chMax/>
          <dgm:chPref val="2"/>
          <dgm:bulletEnabled val="1"/>
        </dgm:presLayoutVars>
      </dgm:prSet>
      <dgm:spPr/>
    </dgm:pt>
    <dgm:pt modelId="{515BD267-DC90-4E80-B076-8984CD4C378E}" type="pres">
      <dgm:prSet presAssocID="{B8FC644A-EA16-47A0-9124-341D70B903A1}" presName="parallelogramComposite" presStyleCnt="0"/>
      <dgm:spPr/>
    </dgm:pt>
    <dgm:pt modelId="{6114311C-6B69-40E2-8579-0266B8D52F09}" type="pres">
      <dgm:prSet presAssocID="{B8FC644A-EA16-47A0-9124-341D70B903A1}" presName="parallelogram1" presStyleLbl="alignNode1" presStyleIdx="21" presStyleCnt="70"/>
      <dgm:spPr/>
    </dgm:pt>
    <dgm:pt modelId="{7BD8FC64-E310-4B3E-B32D-7D6EEF131543}" type="pres">
      <dgm:prSet presAssocID="{B8FC644A-EA16-47A0-9124-341D70B903A1}" presName="parallelogram2" presStyleLbl="alignNode1" presStyleIdx="22" presStyleCnt="70"/>
      <dgm:spPr/>
    </dgm:pt>
    <dgm:pt modelId="{D3B2C0C0-B54D-4269-9E4E-328F6FE3B54B}" type="pres">
      <dgm:prSet presAssocID="{B8FC644A-EA16-47A0-9124-341D70B903A1}" presName="parallelogram3" presStyleLbl="alignNode1" presStyleIdx="23" presStyleCnt="70"/>
      <dgm:spPr/>
    </dgm:pt>
    <dgm:pt modelId="{12857ED4-A77D-4F19-9F5A-CFAC27135824}" type="pres">
      <dgm:prSet presAssocID="{B8FC644A-EA16-47A0-9124-341D70B903A1}" presName="parallelogram4" presStyleLbl="alignNode1" presStyleIdx="24" presStyleCnt="70"/>
      <dgm:spPr/>
    </dgm:pt>
    <dgm:pt modelId="{D7C09920-8B56-4FDC-B548-8A921896BA04}" type="pres">
      <dgm:prSet presAssocID="{B8FC644A-EA16-47A0-9124-341D70B903A1}" presName="parallelogram5" presStyleLbl="alignNode1" presStyleIdx="25" presStyleCnt="70"/>
      <dgm:spPr/>
    </dgm:pt>
    <dgm:pt modelId="{2F0F952E-E791-4C59-8213-045D138B5C10}" type="pres">
      <dgm:prSet presAssocID="{B8FC644A-EA16-47A0-9124-341D70B903A1}" presName="parallelogram6" presStyleLbl="alignNode1" presStyleIdx="26" presStyleCnt="70"/>
      <dgm:spPr/>
    </dgm:pt>
    <dgm:pt modelId="{30A8929B-9609-4309-82FA-EF75C58D3299}" type="pres">
      <dgm:prSet presAssocID="{B8FC644A-EA16-47A0-9124-341D70B903A1}" presName="parallelogram7" presStyleLbl="alignNode1" presStyleIdx="27" presStyleCnt="70"/>
      <dgm:spPr/>
    </dgm:pt>
    <dgm:pt modelId="{C996118F-DE8A-444A-ADA3-4900B0D9AE08}" type="pres">
      <dgm:prSet presAssocID="{98D720ED-C64A-4A72-8191-F05F3B18538B}" presName="sibTrans" presStyleCnt="0"/>
      <dgm:spPr/>
    </dgm:pt>
    <dgm:pt modelId="{3D9D7DE8-9660-4F30-9128-D3DACDDA85F3}" type="pres">
      <dgm:prSet presAssocID="{439DC3F7-CB7F-4C0B-AF49-6214A94FF540}" presName="parenttextcomposite" presStyleCnt="0"/>
      <dgm:spPr/>
    </dgm:pt>
    <dgm:pt modelId="{93D2B1AB-DD7C-41D2-83D8-20CBF086C308}" type="pres">
      <dgm:prSet presAssocID="{439DC3F7-CB7F-4C0B-AF49-6214A94FF540}" presName="parenttext" presStyleLbl="revTx" presStyleIdx="4" presStyleCnt="10">
        <dgm:presLayoutVars>
          <dgm:chMax/>
          <dgm:chPref val="2"/>
          <dgm:bulletEnabled val="1"/>
        </dgm:presLayoutVars>
      </dgm:prSet>
      <dgm:spPr/>
    </dgm:pt>
    <dgm:pt modelId="{D0633425-F043-43E1-8B56-4A76F7C82036}" type="pres">
      <dgm:prSet presAssocID="{439DC3F7-CB7F-4C0B-AF49-6214A94FF540}" presName="parallelogramComposite" presStyleCnt="0"/>
      <dgm:spPr/>
    </dgm:pt>
    <dgm:pt modelId="{B0CCF1D4-111F-4D2B-BE83-8FC9547A8A17}" type="pres">
      <dgm:prSet presAssocID="{439DC3F7-CB7F-4C0B-AF49-6214A94FF540}" presName="parallelogram1" presStyleLbl="alignNode1" presStyleIdx="28" presStyleCnt="70"/>
      <dgm:spPr/>
    </dgm:pt>
    <dgm:pt modelId="{5BA3D893-1672-4828-9095-C53429F89F6D}" type="pres">
      <dgm:prSet presAssocID="{439DC3F7-CB7F-4C0B-AF49-6214A94FF540}" presName="parallelogram2" presStyleLbl="alignNode1" presStyleIdx="29" presStyleCnt="70"/>
      <dgm:spPr/>
    </dgm:pt>
    <dgm:pt modelId="{2C887910-E8A4-459E-A2F0-30B9CFC195DE}" type="pres">
      <dgm:prSet presAssocID="{439DC3F7-CB7F-4C0B-AF49-6214A94FF540}" presName="parallelogram3" presStyleLbl="alignNode1" presStyleIdx="30" presStyleCnt="70"/>
      <dgm:spPr/>
    </dgm:pt>
    <dgm:pt modelId="{11C53046-9A8A-4D52-8624-09DDE180B6A8}" type="pres">
      <dgm:prSet presAssocID="{439DC3F7-CB7F-4C0B-AF49-6214A94FF540}" presName="parallelogram4" presStyleLbl="alignNode1" presStyleIdx="31" presStyleCnt="70"/>
      <dgm:spPr/>
    </dgm:pt>
    <dgm:pt modelId="{F82E3E69-28B0-403B-B548-F56357F909C5}" type="pres">
      <dgm:prSet presAssocID="{439DC3F7-CB7F-4C0B-AF49-6214A94FF540}" presName="parallelogram5" presStyleLbl="alignNode1" presStyleIdx="32" presStyleCnt="70"/>
      <dgm:spPr/>
    </dgm:pt>
    <dgm:pt modelId="{32A9AAB4-8E16-4A9D-9ECE-C8C1E52F88A8}" type="pres">
      <dgm:prSet presAssocID="{439DC3F7-CB7F-4C0B-AF49-6214A94FF540}" presName="parallelogram6" presStyleLbl="alignNode1" presStyleIdx="33" presStyleCnt="70"/>
      <dgm:spPr/>
    </dgm:pt>
    <dgm:pt modelId="{D958B481-20BD-499A-B956-A6E6240C301B}" type="pres">
      <dgm:prSet presAssocID="{439DC3F7-CB7F-4C0B-AF49-6214A94FF540}" presName="parallelogram7" presStyleLbl="alignNode1" presStyleIdx="34" presStyleCnt="70"/>
      <dgm:spPr/>
    </dgm:pt>
    <dgm:pt modelId="{BED6226F-C2D8-48E0-946E-BF137246E834}" type="pres">
      <dgm:prSet presAssocID="{00B0384A-9983-4073-B660-74EB07726524}" presName="sibTrans" presStyleCnt="0"/>
      <dgm:spPr/>
    </dgm:pt>
    <dgm:pt modelId="{5327639B-D2D3-4557-8BC5-FEB45010DB0C}" type="pres">
      <dgm:prSet presAssocID="{3AE36497-2618-41C0-B0BE-88BF76131EFE}" presName="parenttextcomposite" presStyleCnt="0"/>
      <dgm:spPr/>
    </dgm:pt>
    <dgm:pt modelId="{7187BB25-E68E-4E42-9C2E-25081DB1556F}" type="pres">
      <dgm:prSet presAssocID="{3AE36497-2618-41C0-B0BE-88BF76131EFE}" presName="parenttext" presStyleLbl="revTx" presStyleIdx="5" presStyleCnt="10">
        <dgm:presLayoutVars>
          <dgm:chMax/>
          <dgm:chPref val="2"/>
          <dgm:bulletEnabled val="1"/>
        </dgm:presLayoutVars>
      </dgm:prSet>
      <dgm:spPr/>
    </dgm:pt>
    <dgm:pt modelId="{81E12056-990B-4804-89E1-02D0DADE16B1}" type="pres">
      <dgm:prSet presAssocID="{3AE36497-2618-41C0-B0BE-88BF76131EFE}" presName="parallelogramComposite" presStyleCnt="0"/>
      <dgm:spPr/>
    </dgm:pt>
    <dgm:pt modelId="{B5611A41-7BC2-4B3A-B2B5-CC03CDBC2188}" type="pres">
      <dgm:prSet presAssocID="{3AE36497-2618-41C0-B0BE-88BF76131EFE}" presName="parallelogram1" presStyleLbl="alignNode1" presStyleIdx="35" presStyleCnt="70"/>
      <dgm:spPr/>
    </dgm:pt>
    <dgm:pt modelId="{ED0E2BF8-A286-4599-9763-D59501CBA569}" type="pres">
      <dgm:prSet presAssocID="{3AE36497-2618-41C0-B0BE-88BF76131EFE}" presName="parallelogram2" presStyleLbl="alignNode1" presStyleIdx="36" presStyleCnt="70"/>
      <dgm:spPr/>
    </dgm:pt>
    <dgm:pt modelId="{BFBC981C-642E-4BDA-B495-8940A3097799}" type="pres">
      <dgm:prSet presAssocID="{3AE36497-2618-41C0-B0BE-88BF76131EFE}" presName="parallelogram3" presStyleLbl="alignNode1" presStyleIdx="37" presStyleCnt="70"/>
      <dgm:spPr/>
    </dgm:pt>
    <dgm:pt modelId="{C29609E1-EE45-42C3-83AB-C7B71BECA4A9}" type="pres">
      <dgm:prSet presAssocID="{3AE36497-2618-41C0-B0BE-88BF76131EFE}" presName="parallelogram4" presStyleLbl="alignNode1" presStyleIdx="38" presStyleCnt="70"/>
      <dgm:spPr/>
    </dgm:pt>
    <dgm:pt modelId="{3710906F-A3B7-456E-9E01-020837D86C23}" type="pres">
      <dgm:prSet presAssocID="{3AE36497-2618-41C0-B0BE-88BF76131EFE}" presName="parallelogram5" presStyleLbl="alignNode1" presStyleIdx="39" presStyleCnt="70"/>
      <dgm:spPr/>
    </dgm:pt>
    <dgm:pt modelId="{99B2FD40-FB2F-4AD3-9BB8-806CCD403E8E}" type="pres">
      <dgm:prSet presAssocID="{3AE36497-2618-41C0-B0BE-88BF76131EFE}" presName="parallelogram6" presStyleLbl="alignNode1" presStyleIdx="40" presStyleCnt="70"/>
      <dgm:spPr/>
    </dgm:pt>
    <dgm:pt modelId="{F71D5BDC-D1C5-4075-8541-CB5301F21162}" type="pres">
      <dgm:prSet presAssocID="{3AE36497-2618-41C0-B0BE-88BF76131EFE}" presName="parallelogram7" presStyleLbl="alignNode1" presStyleIdx="41" presStyleCnt="70"/>
      <dgm:spPr/>
    </dgm:pt>
    <dgm:pt modelId="{F02EF7FD-4153-433E-873E-3B8B465A8076}" type="pres">
      <dgm:prSet presAssocID="{09F16111-794D-4621-BB00-26F417F1D6FC}" presName="sibTrans" presStyleCnt="0"/>
      <dgm:spPr/>
    </dgm:pt>
    <dgm:pt modelId="{3259B368-02F2-4F22-AF1D-F4033FBC90A0}" type="pres">
      <dgm:prSet presAssocID="{342212B2-C0C7-4B3E-8FBC-DC7AEF8F6606}" presName="parenttextcomposite" presStyleCnt="0"/>
      <dgm:spPr/>
    </dgm:pt>
    <dgm:pt modelId="{30C45D5A-EB69-44F4-936C-F109A6ECB4DA}" type="pres">
      <dgm:prSet presAssocID="{342212B2-C0C7-4B3E-8FBC-DC7AEF8F6606}" presName="parenttext" presStyleLbl="revTx" presStyleIdx="6" presStyleCnt="10">
        <dgm:presLayoutVars>
          <dgm:chMax/>
          <dgm:chPref val="2"/>
          <dgm:bulletEnabled val="1"/>
        </dgm:presLayoutVars>
      </dgm:prSet>
      <dgm:spPr/>
    </dgm:pt>
    <dgm:pt modelId="{57D33C08-6941-42E1-8CAE-34C90FB9A973}" type="pres">
      <dgm:prSet presAssocID="{342212B2-C0C7-4B3E-8FBC-DC7AEF8F6606}" presName="parallelogramComposite" presStyleCnt="0"/>
      <dgm:spPr/>
    </dgm:pt>
    <dgm:pt modelId="{0FB6B3C2-08C4-43FA-8EA7-D9604149825E}" type="pres">
      <dgm:prSet presAssocID="{342212B2-C0C7-4B3E-8FBC-DC7AEF8F6606}" presName="parallelogram1" presStyleLbl="alignNode1" presStyleIdx="42" presStyleCnt="70"/>
      <dgm:spPr/>
    </dgm:pt>
    <dgm:pt modelId="{DCEF08AB-1E19-4023-B44E-7DCB8B36308A}" type="pres">
      <dgm:prSet presAssocID="{342212B2-C0C7-4B3E-8FBC-DC7AEF8F6606}" presName="parallelogram2" presStyleLbl="alignNode1" presStyleIdx="43" presStyleCnt="70"/>
      <dgm:spPr/>
    </dgm:pt>
    <dgm:pt modelId="{76763466-4E83-45F6-883D-CDA372D0798E}" type="pres">
      <dgm:prSet presAssocID="{342212B2-C0C7-4B3E-8FBC-DC7AEF8F6606}" presName="parallelogram3" presStyleLbl="alignNode1" presStyleIdx="44" presStyleCnt="70"/>
      <dgm:spPr/>
    </dgm:pt>
    <dgm:pt modelId="{DB66D057-04D7-430F-A927-D5079D5C313F}" type="pres">
      <dgm:prSet presAssocID="{342212B2-C0C7-4B3E-8FBC-DC7AEF8F6606}" presName="parallelogram4" presStyleLbl="alignNode1" presStyleIdx="45" presStyleCnt="70"/>
      <dgm:spPr/>
    </dgm:pt>
    <dgm:pt modelId="{1DC8F878-6B7E-45B2-9625-5F031CDA3B21}" type="pres">
      <dgm:prSet presAssocID="{342212B2-C0C7-4B3E-8FBC-DC7AEF8F6606}" presName="parallelogram5" presStyleLbl="alignNode1" presStyleIdx="46" presStyleCnt="70"/>
      <dgm:spPr/>
    </dgm:pt>
    <dgm:pt modelId="{3A70C30E-FA5F-46AE-8F5B-8169CB219D4A}" type="pres">
      <dgm:prSet presAssocID="{342212B2-C0C7-4B3E-8FBC-DC7AEF8F6606}" presName="parallelogram6" presStyleLbl="alignNode1" presStyleIdx="47" presStyleCnt="70"/>
      <dgm:spPr/>
    </dgm:pt>
    <dgm:pt modelId="{BDC0778D-ADB0-45DC-87C2-3E2D704E40C9}" type="pres">
      <dgm:prSet presAssocID="{342212B2-C0C7-4B3E-8FBC-DC7AEF8F6606}" presName="parallelogram7" presStyleLbl="alignNode1" presStyleIdx="48" presStyleCnt="70"/>
      <dgm:spPr/>
    </dgm:pt>
    <dgm:pt modelId="{8881BEA7-48CD-4057-A95C-33C841AF9BF0}" type="pres">
      <dgm:prSet presAssocID="{E46927C4-1519-4C44-BD89-27EE0B8361F3}" presName="sibTrans" presStyleCnt="0"/>
      <dgm:spPr/>
    </dgm:pt>
    <dgm:pt modelId="{5F8B0C59-5C6A-4A6A-8392-B861EBC3FC0A}" type="pres">
      <dgm:prSet presAssocID="{5C9ADE20-07BE-4303-BD8F-B9658FC17E01}" presName="parenttextcomposite" presStyleCnt="0"/>
      <dgm:spPr/>
    </dgm:pt>
    <dgm:pt modelId="{367F0AF1-1CBA-415D-A48C-58EAB63EB3C9}" type="pres">
      <dgm:prSet presAssocID="{5C9ADE20-07BE-4303-BD8F-B9658FC17E01}" presName="parenttext" presStyleLbl="revTx" presStyleIdx="7" presStyleCnt="10">
        <dgm:presLayoutVars>
          <dgm:chMax/>
          <dgm:chPref val="2"/>
          <dgm:bulletEnabled val="1"/>
        </dgm:presLayoutVars>
      </dgm:prSet>
      <dgm:spPr/>
    </dgm:pt>
    <dgm:pt modelId="{3A647C95-EBA7-4E16-A931-2AFFC51EEF19}" type="pres">
      <dgm:prSet presAssocID="{5C9ADE20-07BE-4303-BD8F-B9658FC17E01}" presName="parallelogramComposite" presStyleCnt="0"/>
      <dgm:spPr/>
    </dgm:pt>
    <dgm:pt modelId="{2E50E7BD-EF52-4C9E-BE48-09BECF430772}" type="pres">
      <dgm:prSet presAssocID="{5C9ADE20-07BE-4303-BD8F-B9658FC17E01}" presName="parallelogram1" presStyleLbl="alignNode1" presStyleIdx="49" presStyleCnt="70"/>
      <dgm:spPr/>
    </dgm:pt>
    <dgm:pt modelId="{A5976F7F-5F8D-4709-A0AE-04BBAB840CEF}" type="pres">
      <dgm:prSet presAssocID="{5C9ADE20-07BE-4303-BD8F-B9658FC17E01}" presName="parallelogram2" presStyleLbl="alignNode1" presStyleIdx="50" presStyleCnt="70"/>
      <dgm:spPr/>
    </dgm:pt>
    <dgm:pt modelId="{8DAA768E-DB9A-47F6-A888-EA31026BCE66}" type="pres">
      <dgm:prSet presAssocID="{5C9ADE20-07BE-4303-BD8F-B9658FC17E01}" presName="parallelogram3" presStyleLbl="alignNode1" presStyleIdx="51" presStyleCnt="70"/>
      <dgm:spPr/>
    </dgm:pt>
    <dgm:pt modelId="{AA633114-252A-4046-AAF5-E6DBECFF982F}" type="pres">
      <dgm:prSet presAssocID="{5C9ADE20-07BE-4303-BD8F-B9658FC17E01}" presName="parallelogram4" presStyleLbl="alignNode1" presStyleIdx="52" presStyleCnt="70"/>
      <dgm:spPr/>
    </dgm:pt>
    <dgm:pt modelId="{E333D4A0-2078-4905-BA42-93BE80532FD6}" type="pres">
      <dgm:prSet presAssocID="{5C9ADE20-07BE-4303-BD8F-B9658FC17E01}" presName="parallelogram5" presStyleLbl="alignNode1" presStyleIdx="53" presStyleCnt="70"/>
      <dgm:spPr/>
    </dgm:pt>
    <dgm:pt modelId="{B4D49729-AEB4-49C8-AFCE-5F2CE76B2BD1}" type="pres">
      <dgm:prSet presAssocID="{5C9ADE20-07BE-4303-BD8F-B9658FC17E01}" presName="parallelogram6" presStyleLbl="alignNode1" presStyleIdx="54" presStyleCnt="70"/>
      <dgm:spPr/>
    </dgm:pt>
    <dgm:pt modelId="{73BC1F83-642A-47CE-B454-FB7466F8D545}" type="pres">
      <dgm:prSet presAssocID="{5C9ADE20-07BE-4303-BD8F-B9658FC17E01}" presName="parallelogram7" presStyleLbl="alignNode1" presStyleIdx="55" presStyleCnt="70"/>
      <dgm:spPr/>
    </dgm:pt>
    <dgm:pt modelId="{1E93CC02-797B-498C-B5D8-0301EB10BE94}" type="pres">
      <dgm:prSet presAssocID="{C1635E5D-1254-4D2F-A1C6-22305672E744}" presName="sibTrans" presStyleCnt="0"/>
      <dgm:spPr/>
    </dgm:pt>
    <dgm:pt modelId="{55F0BC56-5A52-4360-AC26-E8CFC15778F7}" type="pres">
      <dgm:prSet presAssocID="{FA138F02-9A62-4F2A-A10F-156B0961C622}" presName="parenttextcomposite" presStyleCnt="0"/>
      <dgm:spPr/>
    </dgm:pt>
    <dgm:pt modelId="{94C63F19-0050-45C9-A8B5-23CE3B958F1C}" type="pres">
      <dgm:prSet presAssocID="{FA138F02-9A62-4F2A-A10F-156B0961C622}" presName="parenttext" presStyleLbl="revTx" presStyleIdx="8" presStyleCnt="10">
        <dgm:presLayoutVars>
          <dgm:chMax/>
          <dgm:chPref val="2"/>
          <dgm:bulletEnabled val="1"/>
        </dgm:presLayoutVars>
      </dgm:prSet>
      <dgm:spPr/>
    </dgm:pt>
    <dgm:pt modelId="{E74E97B0-4DBE-4B69-9734-AFA57F0533C9}" type="pres">
      <dgm:prSet presAssocID="{FA138F02-9A62-4F2A-A10F-156B0961C622}" presName="parallelogramComposite" presStyleCnt="0"/>
      <dgm:spPr/>
    </dgm:pt>
    <dgm:pt modelId="{9573F809-A294-4987-8059-47982D0A8AD2}" type="pres">
      <dgm:prSet presAssocID="{FA138F02-9A62-4F2A-A10F-156B0961C622}" presName="parallelogram1" presStyleLbl="alignNode1" presStyleIdx="56" presStyleCnt="70"/>
      <dgm:spPr/>
    </dgm:pt>
    <dgm:pt modelId="{493AB109-977A-44A3-AFB8-D6C3893A3E36}" type="pres">
      <dgm:prSet presAssocID="{FA138F02-9A62-4F2A-A10F-156B0961C622}" presName="parallelogram2" presStyleLbl="alignNode1" presStyleIdx="57" presStyleCnt="70"/>
      <dgm:spPr/>
    </dgm:pt>
    <dgm:pt modelId="{3873AAFA-696E-4433-A82D-C92E8B0D978B}" type="pres">
      <dgm:prSet presAssocID="{FA138F02-9A62-4F2A-A10F-156B0961C622}" presName="parallelogram3" presStyleLbl="alignNode1" presStyleIdx="58" presStyleCnt="70"/>
      <dgm:spPr/>
    </dgm:pt>
    <dgm:pt modelId="{4E16E8ED-4008-4680-A438-E59DD2D7EAA2}" type="pres">
      <dgm:prSet presAssocID="{FA138F02-9A62-4F2A-A10F-156B0961C622}" presName="parallelogram4" presStyleLbl="alignNode1" presStyleIdx="59" presStyleCnt="70"/>
      <dgm:spPr/>
    </dgm:pt>
    <dgm:pt modelId="{AEA63AD0-585C-4CB5-AE51-1E7443223B5E}" type="pres">
      <dgm:prSet presAssocID="{FA138F02-9A62-4F2A-A10F-156B0961C622}" presName="parallelogram5" presStyleLbl="alignNode1" presStyleIdx="60" presStyleCnt="70"/>
      <dgm:spPr/>
    </dgm:pt>
    <dgm:pt modelId="{1EAE3FFC-DECF-4D2A-BE69-31DAF42C689C}" type="pres">
      <dgm:prSet presAssocID="{FA138F02-9A62-4F2A-A10F-156B0961C622}" presName="parallelogram6" presStyleLbl="alignNode1" presStyleIdx="61" presStyleCnt="70"/>
      <dgm:spPr/>
    </dgm:pt>
    <dgm:pt modelId="{78214F72-0215-4834-8034-387EC6EA6C7F}" type="pres">
      <dgm:prSet presAssocID="{FA138F02-9A62-4F2A-A10F-156B0961C622}" presName="parallelogram7" presStyleLbl="alignNode1" presStyleIdx="62" presStyleCnt="70"/>
      <dgm:spPr/>
    </dgm:pt>
    <dgm:pt modelId="{801F9ED9-BD4F-4172-A4C3-2972514EA288}" type="pres">
      <dgm:prSet presAssocID="{C872F6D2-D1A9-4BDA-8C1F-CAFED7418D58}" presName="sibTrans" presStyleCnt="0"/>
      <dgm:spPr/>
    </dgm:pt>
    <dgm:pt modelId="{5A9EB1AD-F307-4B09-9172-FAD0A0EBB09E}" type="pres">
      <dgm:prSet presAssocID="{BF56C2E3-FFB7-47BD-9087-B42D854705D0}" presName="parenttextcomposite" presStyleCnt="0"/>
      <dgm:spPr/>
    </dgm:pt>
    <dgm:pt modelId="{3B5DC518-A549-42A5-B143-A57F68FA6B17}" type="pres">
      <dgm:prSet presAssocID="{BF56C2E3-FFB7-47BD-9087-B42D854705D0}" presName="parenttext" presStyleLbl="revTx" presStyleIdx="9" presStyleCnt="10">
        <dgm:presLayoutVars>
          <dgm:chMax/>
          <dgm:chPref val="2"/>
          <dgm:bulletEnabled val="1"/>
        </dgm:presLayoutVars>
      </dgm:prSet>
      <dgm:spPr/>
    </dgm:pt>
    <dgm:pt modelId="{639F1DB2-6E99-443B-B4DD-24C94B1C529D}" type="pres">
      <dgm:prSet presAssocID="{BF56C2E3-FFB7-47BD-9087-B42D854705D0}" presName="parallelogramComposite" presStyleCnt="0"/>
      <dgm:spPr/>
    </dgm:pt>
    <dgm:pt modelId="{D53EE69D-180D-4A4D-A53C-EB42EB520108}" type="pres">
      <dgm:prSet presAssocID="{BF56C2E3-FFB7-47BD-9087-B42D854705D0}" presName="parallelogram1" presStyleLbl="alignNode1" presStyleIdx="63" presStyleCnt="70"/>
      <dgm:spPr/>
    </dgm:pt>
    <dgm:pt modelId="{E2232444-09D9-491E-BF24-A76F0F4BD1A5}" type="pres">
      <dgm:prSet presAssocID="{BF56C2E3-FFB7-47BD-9087-B42D854705D0}" presName="parallelogram2" presStyleLbl="alignNode1" presStyleIdx="64" presStyleCnt="70"/>
      <dgm:spPr/>
    </dgm:pt>
    <dgm:pt modelId="{2365029B-9CE9-4868-8C36-670953595E7D}" type="pres">
      <dgm:prSet presAssocID="{BF56C2E3-FFB7-47BD-9087-B42D854705D0}" presName="parallelogram3" presStyleLbl="alignNode1" presStyleIdx="65" presStyleCnt="70"/>
      <dgm:spPr/>
    </dgm:pt>
    <dgm:pt modelId="{6CF070D5-A01E-43B6-9E3D-5EE64B8DB29A}" type="pres">
      <dgm:prSet presAssocID="{BF56C2E3-FFB7-47BD-9087-B42D854705D0}" presName="parallelogram4" presStyleLbl="alignNode1" presStyleIdx="66" presStyleCnt="70"/>
      <dgm:spPr/>
    </dgm:pt>
    <dgm:pt modelId="{E3A151FC-0B8F-47E4-AE5C-363FFF8E3016}" type="pres">
      <dgm:prSet presAssocID="{BF56C2E3-FFB7-47BD-9087-B42D854705D0}" presName="parallelogram5" presStyleLbl="alignNode1" presStyleIdx="67" presStyleCnt="70"/>
      <dgm:spPr/>
    </dgm:pt>
    <dgm:pt modelId="{FD7559FC-2A84-4B97-ADB4-ADEA8D96CD45}" type="pres">
      <dgm:prSet presAssocID="{BF56C2E3-FFB7-47BD-9087-B42D854705D0}" presName="parallelogram6" presStyleLbl="alignNode1" presStyleIdx="68" presStyleCnt="70"/>
      <dgm:spPr/>
    </dgm:pt>
    <dgm:pt modelId="{4AD0F001-312D-4D56-8FDE-96CE55B9C814}" type="pres">
      <dgm:prSet presAssocID="{BF56C2E3-FFB7-47BD-9087-B42D854705D0}" presName="parallelogram7" presStyleLbl="alignNode1" presStyleIdx="69" presStyleCnt="70"/>
      <dgm:spPr/>
    </dgm:pt>
  </dgm:ptLst>
  <dgm:cxnLst>
    <dgm:cxn modelId="{AC7EE008-4469-4B97-B131-8FA6A913BDD4}" srcId="{54CFCA8F-A336-471F-92F3-491CC82998CD}" destId="{FA138F02-9A62-4F2A-A10F-156B0961C622}" srcOrd="8" destOrd="0" parTransId="{645E8362-A053-484D-8F08-427CCF35D3B9}" sibTransId="{C872F6D2-D1A9-4BDA-8C1F-CAFED7418D58}"/>
    <dgm:cxn modelId="{16259229-7A26-439E-B7C8-9461316B3F24}" type="presOf" srcId="{BF56C2E3-FFB7-47BD-9087-B42D854705D0}" destId="{3B5DC518-A549-42A5-B143-A57F68FA6B17}" srcOrd="0" destOrd="0" presId="urn:microsoft.com/office/officeart/2008/layout/VerticalAccentList"/>
    <dgm:cxn modelId="{0DB1AF29-3416-4BFA-A1F2-555943A8C18B}" type="presOf" srcId="{60BD1F7A-C05C-439E-A44E-D481313B1F7D}" destId="{CA639F71-E3CE-434E-94D2-CA0268816795}" srcOrd="0" destOrd="0" presId="urn:microsoft.com/office/officeart/2008/layout/VerticalAccentList"/>
    <dgm:cxn modelId="{B6525F35-CA04-4607-8038-32FC3BA7DF20}" srcId="{54CFCA8F-A336-471F-92F3-491CC82998CD}" destId="{342212B2-C0C7-4B3E-8FBC-DC7AEF8F6606}" srcOrd="6" destOrd="0" parTransId="{DB75A97C-C57F-47FA-8E73-64C21514A642}" sibTransId="{E46927C4-1519-4C44-BD89-27EE0B8361F3}"/>
    <dgm:cxn modelId="{F26C0437-EFF5-4345-98F0-FA563A8C9186}" type="presOf" srcId="{439DC3F7-CB7F-4C0B-AF49-6214A94FF540}" destId="{93D2B1AB-DD7C-41D2-83D8-20CBF086C308}" srcOrd="0" destOrd="0" presId="urn:microsoft.com/office/officeart/2008/layout/VerticalAccentList"/>
    <dgm:cxn modelId="{2E763D65-84A9-4CDD-9DA8-4B73E09198E9}" type="presOf" srcId="{FA138F02-9A62-4F2A-A10F-156B0961C622}" destId="{94C63F19-0050-45C9-A8B5-23CE3B958F1C}" srcOrd="0" destOrd="0" presId="urn:microsoft.com/office/officeart/2008/layout/VerticalAccentList"/>
    <dgm:cxn modelId="{F986F86B-543A-4F64-9D7E-778FD6FD1323}" type="presOf" srcId="{3AE36497-2618-41C0-B0BE-88BF76131EFE}" destId="{7187BB25-E68E-4E42-9C2E-25081DB1556F}" srcOrd="0" destOrd="0" presId="urn:microsoft.com/office/officeart/2008/layout/VerticalAccentList"/>
    <dgm:cxn modelId="{99076F4D-22EF-481B-89C6-6FB206E7C05D}" type="presOf" srcId="{54CFCA8F-A336-471F-92F3-491CC82998CD}" destId="{2B87B0E5-D3BA-4B9B-9C03-6107735C58B6}" srcOrd="0" destOrd="0" presId="urn:microsoft.com/office/officeart/2008/layout/VerticalAccentList"/>
    <dgm:cxn modelId="{D3B1776D-606C-4BBA-AFF1-5623E53C1EE5}" srcId="{54CFCA8F-A336-471F-92F3-491CC82998CD}" destId="{439DC3F7-CB7F-4C0B-AF49-6214A94FF540}" srcOrd="4" destOrd="0" parTransId="{BAA21E85-070A-4B5A-9C4A-EF4AA40CF54E}" sibTransId="{00B0384A-9983-4073-B660-74EB07726524}"/>
    <dgm:cxn modelId="{D8859652-958D-478E-845A-1FBC9613CF5B}" srcId="{54CFCA8F-A336-471F-92F3-491CC82998CD}" destId="{5C9ADE20-07BE-4303-BD8F-B9658FC17E01}" srcOrd="7" destOrd="0" parTransId="{38DB26C4-D2FD-43A6-B681-3D8AF0D5C156}" sibTransId="{C1635E5D-1254-4D2F-A1C6-22305672E744}"/>
    <dgm:cxn modelId="{DBF37079-9C5A-40ED-9C69-93339C06D6CE}" srcId="{54CFCA8F-A336-471F-92F3-491CC82998CD}" destId="{3AE36497-2618-41C0-B0BE-88BF76131EFE}" srcOrd="5" destOrd="0" parTransId="{53F3DD8D-8239-43C7-A1BE-18A7C5499ACE}" sibTransId="{09F16111-794D-4621-BB00-26F417F1D6FC}"/>
    <dgm:cxn modelId="{588B198F-E1BA-42B8-AC57-1F786EFF41E4}" srcId="{54CFCA8F-A336-471F-92F3-491CC82998CD}" destId="{B8FC644A-EA16-47A0-9124-341D70B903A1}" srcOrd="3" destOrd="0" parTransId="{9C3E4920-3D81-42AE-9933-4F7C8162C434}" sibTransId="{98D720ED-C64A-4A72-8191-F05F3B18538B}"/>
    <dgm:cxn modelId="{E1A45797-276E-4F9D-AC61-402BDD8488C7}" type="presOf" srcId="{4BACA3F6-295C-4280-B961-EAEB27EF6C75}" destId="{D487FCA0-37B7-4C95-91C0-2012C96C2890}" srcOrd="0" destOrd="0" presId="urn:microsoft.com/office/officeart/2008/layout/VerticalAccentList"/>
    <dgm:cxn modelId="{607C0298-7898-44D4-A58F-F35ED213AEB9}" type="presOf" srcId="{B8FC644A-EA16-47A0-9124-341D70B903A1}" destId="{5882987C-F71E-470C-BA53-5AD0C64BF717}" srcOrd="0" destOrd="0" presId="urn:microsoft.com/office/officeart/2008/layout/VerticalAccentList"/>
    <dgm:cxn modelId="{3CB317A4-1A7E-40BE-BFAC-0977EFE2CA84}" type="presOf" srcId="{5C9ADE20-07BE-4303-BD8F-B9658FC17E01}" destId="{367F0AF1-1CBA-415D-A48C-58EAB63EB3C9}" srcOrd="0" destOrd="0" presId="urn:microsoft.com/office/officeart/2008/layout/VerticalAccentList"/>
    <dgm:cxn modelId="{DA54D2B0-0DE4-4814-9300-3C6360C682CD}" type="presOf" srcId="{342212B2-C0C7-4B3E-8FBC-DC7AEF8F6606}" destId="{30C45D5A-EB69-44F4-936C-F109A6ECB4DA}" srcOrd="0" destOrd="0" presId="urn:microsoft.com/office/officeart/2008/layout/VerticalAccentList"/>
    <dgm:cxn modelId="{257040B9-BF7C-40AB-95BB-FF9A8EBCF0BC}" srcId="{54CFCA8F-A336-471F-92F3-491CC82998CD}" destId="{337744C6-80D5-4FBE-AA2B-75974931C5C6}" srcOrd="1" destOrd="0" parTransId="{E3FBAC7A-2DF3-450E-AECC-70BF3DF22A40}" sibTransId="{5CCB3B51-57F2-4F96-9447-85E2079D99C0}"/>
    <dgm:cxn modelId="{9B7270E0-B810-4994-9621-40C969F048BF}" type="presOf" srcId="{337744C6-80D5-4FBE-AA2B-75974931C5C6}" destId="{5661B413-48C2-4825-9D18-48FAA55662D2}" srcOrd="0" destOrd="0" presId="urn:microsoft.com/office/officeart/2008/layout/VerticalAccentList"/>
    <dgm:cxn modelId="{DA8F62E4-9BE1-4623-A855-7799E052CBA0}" srcId="{54CFCA8F-A336-471F-92F3-491CC82998CD}" destId="{60BD1F7A-C05C-439E-A44E-D481313B1F7D}" srcOrd="0" destOrd="0" parTransId="{0EEB0BFC-ECF6-418D-A84D-F494350408DF}" sibTransId="{3B81AE24-DA38-4677-9CD0-73E4F7D264A4}"/>
    <dgm:cxn modelId="{C7477AE6-F318-4A92-9015-7DE652B0D219}" srcId="{54CFCA8F-A336-471F-92F3-491CC82998CD}" destId="{4BACA3F6-295C-4280-B961-EAEB27EF6C75}" srcOrd="2" destOrd="0" parTransId="{4C0405E7-939D-4B5E-A226-6B7BE469174E}" sibTransId="{5431A795-2B6D-47ED-AC1A-FE44399E7A71}"/>
    <dgm:cxn modelId="{51FE69EA-11DC-4F83-8D15-EDA3E1EBD5F0}" srcId="{54CFCA8F-A336-471F-92F3-491CC82998CD}" destId="{BF56C2E3-FFB7-47BD-9087-B42D854705D0}" srcOrd="9" destOrd="0" parTransId="{78A4CBEF-8CA3-4433-951F-A8C63D28C498}" sibTransId="{1D715585-DA0C-4094-9C04-F6D422078F20}"/>
    <dgm:cxn modelId="{DC1C5ACD-40C5-45CA-A733-0581BDB6F91B}" type="presParOf" srcId="{2B87B0E5-D3BA-4B9B-9C03-6107735C58B6}" destId="{08861A62-8376-4EEC-AD79-3F6062498118}" srcOrd="0" destOrd="0" presId="urn:microsoft.com/office/officeart/2008/layout/VerticalAccentList"/>
    <dgm:cxn modelId="{DE302D9F-9181-4C09-8D85-068FE760E193}" type="presParOf" srcId="{08861A62-8376-4EEC-AD79-3F6062498118}" destId="{CA639F71-E3CE-434E-94D2-CA0268816795}" srcOrd="0" destOrd="0" presId="urn:microsoft.com/office/officeart/2008/layout/VerticalAccentList"/>
    <dgm:cxn modelId="{F75FC0B8-D38E-42FC-A40D-B1C3AF0A2893}" type="presParOf" srcId="{2B87B0E5-D3BA-4B9B-9C03-6107735C58B6}" destId="{C379D10B-A358-44FD-95DC-89FC47398C46}" srcOrd="1" destOrd="0" presId="urn:microsoft.com/office/officeart/2008/layout/VerticalAccentList"/>
    <dgm:cxn modelId="{5F542ED3-7685-49E2-BE58-6F2DD7954AF6}" type="presParOf" srcId="{C379D10B-A358-44FD-95DC-89FC47398C46}" destId="{F6B04AC3-290E-49EB-99C6-BB0594FA9509}" srcOrd="0" destOrd="0" presId="urn:microsoft.com/office/officeart/2008/layout/VerticalAccentList"/>
    <dgm:cxn modelId="{D01E616A-C994-4BB0-87A6-6A1510E8B626}" type="presParOf" srcId="{C379D10B-A358-44FD-95DC-89FC47398C46}" destId="{B9A8C3D9-7CB9-4754-BF38-78A60E12C7F4}" srcOrd="1" destOrd="0" presId="urn:microsoft.com/office/officeart/2008/layout/VerticalAccentList"/>
    <dgm:cxn modelId="{EBDBF46B-58F5-4FE1-98D0-4FEA40A763C8}" type="presParOf" srcId="{C379D10B-A358-44FD-95DC-89FC47398C46}" destId="{A7E84363-71B4-4249-8A92-38A225BBAD21}" srcOrd="2" destOrd="0" presId="urn:microsoft.com/office/officeart/2008/layout/VerticalAccentList"/>
    <dgm:cxn modelId="{BBF607DF-D5A7-4A91-A710-745ED8C499A3}" type="presParOf" srcId="{C379D10B-A358-44FD-95DC-89FC47398C46}" destId="{8293CE5B-0137-4A9C-9D8C-A8461256739D}" srcOrd="3" destOrd="0" presId="urn:microsoft.com/office/officeart/2008/layout/VerticalAccentList"/>
    <dgm:cxn modelId="{2BD38194-C539-4BBF-B8F9-1D674C2739B7}" type="presParOf" srcId="{C379D10B-A358-44FD-95DC-89FC47398C46}" destId="{3377331F-0D9C-42E1-B872-E47A116D2ACF}" srcOrd="4" destOrd="0" presId="urn:microsoft.com/office/officeart/2008/layout/VerticalAccentList"/>
    <dgm:cxn modelId="{1244D4BC-DC90-4FEA-8133-2DC8CE7E4472}" type="presParOf" srcId="{C379D10B-A358-44FD-95DC-89FC47398C46}" destId="{33ED2F81-8BD9-4A7F-9536-D4D869CDD715}" srcOrd="5" destOrd="0" presId="urn:microsoft.com/office/officeart/2008/layout/VerticalAccentList"/>
    <dgm:cxn modelId="{11A564B5-6B55-4DBC-9A8A-D86B933FBF96}" type="presParOf" srcId="{C379D10B-A358-44FD-95DC-89FC47398C46}" destId="{F728B4DA-F8B9-4296-9DAF-F7DDA4BD2F0B}" srcOrd="6" destOrd="0" presId="urn:microsoft.com/office/officeart/2008/layout/VerticalAccentList"/>
    <dgm:cxn modelId="{F97C3D96-8716-4C3D-8D98-AF4981B002E9}" type="presParOf" srcId="{2B87B0E5-D3BA-4B9B-9C03-6107735C58B6}" destId="{EA8E4525-77F4-411E-93FF-A3AB80539F80}" srcOrd="2" destOrd="0" presId="urn:microsoft.com/office/officeart/2008/layout/VerticalAccentList"/>
    <dgm:cxn modelId="{EF3F8004-060F-40D3-970D-8F1BECE9EDBA}" type="presParOf" srcId="{2B87B0E5-D3BA-4B9B-9C03-6107735C58B6}" destId="{40F70B35-3D62-40B8-A67A-5142526EA312}" srcOrd="3" destOrd="0" presId="urn:microsoft.com/office/officeart/2008/layout/VerticalAccentList"/>
    <dgm:cxn modelId="{648EE6DF-11AF-4E95-B4E9-37179970C793}" type="presParOf" srcId="{40F70B35-3D62-40B8-A67A-5142526EA312}" destId="{5661B413-48C2-4825-9D18-48FAA55662D2}" srcOrd="0" destOrd="0" presId="urn:microsoft.com/office/officeart/2008/layout/VerticalAccentList"/>
    <dgm:cxn modelId="{E405352D-7445-4078-B122-A1673484FF85}" type="presParOf" srcId="{2B87B0E5-D3BA-4B9B-9C03-6107735C58B6}" destId="{564A03E6-4E86-48DE-8C27-1693A268ECAB}" srcOrd="4" destOrd="0" presId="urn:microsoft.com/office/officeart/2008/layout/VerticalAccentList"/>
    <dgm:cxn modelId="{7576368D-28A7-434C-819E-888D052192A8}" type="presParOf" srcId="{564A03E6-4E86-48DE-8C27-1693A268ECAB}" destId="{DD617744-8452-48B8-AF0F-E8E21656302F}" srcOrd="0" destOrd="0" presId="urn:microsoft.com/office/officeart/2008/layout/VerticalAccentList"/>
    <dgm:cxn modelId="{12CA3EA5-4711-43AB-9B8C-85CCE3959B08}" type="presParOf" srcId="{564A03E6-4E86-48DE-8C27-1693A268ECAB}" destId="{0F59569F-8F4E-496B-AAD6-95C92E6DA36D}" srcOrd="1" destOrd="0" presId="urn:microsoft.com/office/officeart/2008/layout/VerticalAccentList"/>
    <dgm:cxn modelId="{E7262384-853E-4542-B8CA-624349DE160D}" type="presParOf" srcId="{564A03E6-4E86-48DE-8C27-1693A268ECAB}" destId="{23D16E79-A840-44A0-BADB-F3BDCD0CD9E0}" srcOrd="2" destOrd="0" presId="urn:microsoft.com/office/officeart/2008/layout/VerticalAccentList"/>
    <dgm:cxn modelId="{783B3F58-ABE3-4B9E-9CB0-BC5CCEC95876}" type="presParOf" srcId="{564A03E6-4E86-48DE-8C27-1693A268ECAB}" destId="{E28C1744-D95C-4F93-ACC9-8783F2903BBD}" srcOrd="3" destOrd="0" presId="urn:microsoft.com/office/officeart/2008/layout/VerticalAccentList"/>
    <dgm:cxn modelId="{FE68BBE8-04B6-4308-BE5D-AAE1DBFD3065}" type="presParOf" srcId="{564A03E6-4E86-48DE-8C27-1693A268ECAB}" destId="{5BB4F264-5EC5-4BA5-B9D6-AD8C066B4BE1}" srcOrd="4" destOrd="0" presId="urn:microsoft.com/office/officeart/2008/layout/VerticalAccentList"/>
    <dgm:cxn modelId="{714D5262-697F-46B8-9777-7A9B2179FD35}" type="presParOf" srcId="{564A03E6-4E86-48DE-8C27-1693A268ECAB}" destId="{28FDD427-294E-4C97-A5D0-F30195BF1B91}" srcOrd="5" destOrd="0" presId="urn:microsoft.com/office/officeart/2008/layout/VerticalAccentList"/>
    <dgm:cxn modelId="{B16A1EFD-0A0F-4C26-88A9-4BD8FBC033F1}" type="presParOf" srcId="{564A03E6-4E86-48DE-8C27-1693A268ECAB}" destId="{F0B9551A-4147-4886-AC5C-E92D7F0BD8B7}" srcOrd="6" destOrd="0" presId="urn:microsoft.com/office/officeart/2008/layout/VerticalAccentList"/>
    <dgm:cxn modelId="{D31851DD-9554-41F6-9B76-A29D8D5D027A}" type="presParOf" srcId="{2B87B0E5-D3BA-4B9B-9C03-6107735C58B6}" destId="{3AD7D02C-2E43-4484-9C8D-D6A0A7A3B251}" srcOrd="5" destOrd="0" presId="urn:microsoft.com/office/officeart/2008/layout/VerticalAccentList"/>
    <dgm:cxn modelId="{62F80242-42AA-4DDA-A4EA-C0ECAE5BAE69}" type="presParOf" srcId="{2B87B0E5-D3BA-4B9B-9C03-6107735C58B6}" destId="{F7BC346E-1FEE-460B-9129-3A84146E4C45}" srcOrd="6" destOrd="0" presId="urn:microsoft.com/office/officeart/2008/layout/VerticalAccentList"/>
    <dgm:cxn modelId="{EFCDF6A9-1BB8-42AD-A7D5-41884538BD3B}" type="presParOf" srcId="{F7BC346E-1FEE-460B-9129-3A84146E4C45}" destId="{D487FCA0-37B7-4C95-91C0-2012C96C2890}" srcOrd="0" destOrd="0" presId="urn:microsoft.com/office/officeart/2008/layout/VerticalAccentList"/>
    <dgm:cxn modelId="{E9C10376-DDE3-468B-8F0B-D50425E0F2D6}" type="presParOf" srcId="{2B87B0E5-D3BA-4B9B-9C03-6107735C58B6}" destId="{988FF7F5-CF64-4741-84D3-044E5D12044B}" srcOrd="7" destOrd="0" presId="urn:microsoft.com/office/officeart/2008/layout/VerticalAccentList"/>
    <dgm:cxn modelId="{2E2BA0E9-ECCA-4BC0-B0D8-F5FFE3E28BD0}" type="presParOf" srcId="{988FF7F5-CF64-4741-84D3-044E5D12044B}" destId="{335F4D9D-0C23-4C15-9518-97BFF936CB1B}" srcOrd="0" destOrd="0" presId="urn:microsoft.com/office/officeart/2008/layout/VerticalAccentList"/>
    <dgm:cxn modelId="{6ED69D74-0E19-4057-B093-496CFF93D8ED}" type="presParOf" srcId="{988FF7F5-CF64-4741-84D3-044E5D12044B}" destId="{810DC0E0-CE06-47B5-A1CF-AF5537FE2FE6}" srcOrd="1" destOrd="0" presId="urn:microsoft.com/office/officeart/2008/layout/VerticalAccentList"/>
    <dgm:cxn modelId="{F66C3D06-7664-4E24-A30F-D318AB776CD7}" type="presParOf" srcId="{988FF7F5-CF64-4741-84D3-044E5D12044B}" destId="{4E491B29-6CCA-4B1B-ABB6-D9A4638561A8}" srcOrd="2" destOrd="0" presId="urn:microsoft.com/office/officeart/2008/layout/VerticalAccentList"/>
    <dgm:cxn modelId="{8E133EB4-125D-4308-870C-591F8C828350}" type="presParOf" srcId="{988FF7F5-CF64-4741-84D3-044E5D12044B}" destId="{C82EB24E-4B38-4DB1-B772-7A8384C0326A}" srcOrd="3" destOrd="0" presId="urn:microsoft.com/office/officeart/2008/layout/VerticalAccentList"/>
    <dgm:cxn modelId="{E8D2CF4A-C19B-47A9-8AB4-DC68BB14BE75}" type="presParOf" srcId="{988FF7F5-CF64-4741-84D3-044E5D12044B}" destId="{DD6912FF-348C-4810-8678-189A7DC37162}" srcOrd="4" destOrd="0" presId="urn:microsoft.com/office/officeart/2008/layout/VerticalAccentList"/>
    <dgm:cxn modelId="{5FC8F11B-C7F0-4005-94A3-B802AC6B5C9A}" type="presParOf" srcId="{988FF7F5-CF64-4741-84D3-044E5D12044B}" destId="{5EC8FDAA-6DD8-4F7F-AD9B-82128163CD66}" srcOrd="5" destOrd="0" presId="urn:microsoft.com/office/officeart/2008/layout/VerticalAccentList"/>
    <dgm:cxn modelId="{302EA7DE-06F4-40D6-BDE1-429C57D81C1B}" type="presParOf" srcId="{988FF7F5-CF64-4741-84D3-044E5D12044B}" destId="{2E3DF799-4090-4725-86D8-CC2D2D4F9ADC}" srcOrd="6" destOrd="0" presId="urn:microsoft.com/office/officeart/2008/layout/VerticalAccentList"/>
    <dgm:cxn modelId="{A7EDC3BA-E9F1-48D7-8913-B9378C120465}" type="presParOf" srcId="{2B87B0E5-D3BA-4B9B-9C03-6107735C58B6}" destId="{47D675AC-311B-41BA-BEA9-D0AD8C6570BD}" srcOrd="8" destOrd="0" presId="urn:microsoft.com/office/officeart/2008/layout/VerticalAccentList"/>
    <dgm:cxn modelId="{D936B8CB-2C38-49AA-9AA7-94473878D08E}" type="presParOf" srcId="{2B87B0E5-D3BA-4B9B-9C03-6107735C58B6}" destId="{7490D85E-E37C-4D7B-BA73-11E4919DFA36}" srcOrd="9" destOrd="0" presId="urn:microsoft.com/office/officeart/2008/layout/VerticalAccentList"/>
    <dgm:cxn modelId="{227BDA90-6DA4-4EE3-B2FD-8997BEE1FC43}" type="presParOf" srcId="{7490D85E-E37C-4D7B-BA73-11E4919DFA36}" destId="{5882987C-F71E-470C-BA53-5AD0C64BF717}" srcOrd="0" destOrd="0" presId="urn:microsoft.com/office/officeart/2008/layout/VerticalAccentList"/>
    <dgm:cxn modelId="{F9DA6FAD-A2AA-4626-A413-00AFEE220B52}" type="presParOf" srcId="{2B87B0E5-D3BA-4B9B-9C03-6107735C58B6}" destId="{515BD267-DC90-4E80-B076-8984CD4C378E}" srcOrd="10" destOrd="0" presId="urn:microsoft.com/office/officeart/2008/layout/VerticalAccentList"/>
    <dgm:cxn modelId="{233A1647-9E8A-4601-9B7A-7C7388AE2F29}" type="presParOf" srcId="{515BD267-DC90-4E80-B076-8984CD4C378E}" destId="{6114311C-6B69-40E2-8579-0266B8D52F09}" srcOrd="0" destOrd="0" presId="urn:microsoft.com/office/officeart/2008/layout/VerticalAccentList"/>
    <dgm:cxn modelId="{EF6E0922-D397-4AE8-8B02-29BA76AB2F79}" type="presParOf" srcId="{515BD267-DC90-4E80-B076-8984CD4C378E}" destId="{7BD8FC64-E310-4B3E-B32D-7D6EEF131543}" srcOrd="1" destOrd="0" presId="urn:microsoft.com/office/officeart/2008/layout/VerticalAccentList"/>
    <dgm:cxn modelId="{94C0D2EA-DA65-4071-8625-1669F2FAE808}" type="presParOf" srcId="{515BD267-DC90-4E80-B076-8984CD4C378E}" destId="{D3B2C0C0-B54D-4269-9E4E-328F6FE3B54B}" srcOrd="2" destOrd="0" presId="urn:microsoft.com/office/officeart/2008/layout/VerticalAccentList"/>
    <dgm:cxn modelId="{5F6AB816-1324-40F5-AD49-CF6BFDBBE1F6}" type="presParOf" srcId="{515BD267-DC90-4E80-B076-8984CD4C378E}" destId="{12857ED4-A77D-4F19-9F5A-CFAC27135824}" srcOrd="3" destOrd="0" presId="urn:microsoft.com/office/officeart/2008/layout/VerticalAccentList"/>
    <dgm:cxn modelId="{12689D8F-63BD-4DBB-AA44-D7C65EC43C37}" type="presParOf" srcId="{515BD267-DC90-4E80-B076-8984CD4C378E}" destId="{D7C09920-8B56-4FDC-B548-8A921896BA04}" srcOrd="4" destOrd="0" presId="urn:microsoft.com/office/officeart/2008/layout/VerticalAccentList"/>
    <dgm:cxn modelId="{02762B84-A35B-4689-B748-6358B6B52545}" type="presParOf" srcId="{515BD267-DC90-4E80-B076-8984CD4C378E}" destId="{2F0F952E-E791-4C59-8213-045D138B5C10}" srcOrd="5" destOrd="0" presId="urn:microsoft.com/office/officeart/2008/layout/VerticalAccentList"/>
    <dgm:cxn modelId="{92E071E1-69CC-4842-95D9-2596D101A941}" type="presParOf" srcId="{515BD267-DC90-4E80-B076-8984CD4C378E}" destId="{30A8929B-9609-4309-82FA-EF75C58D3299}" srcOrd="6" destOrd="0" presId="urn:microsoft.com/office/officeart/2008/layout/VerticalAccentList"/>
    <dgm:cxn modelId="{6F8F3CB5-8D39-41E1-9CE6-14C3350F9128}" type="presParOf" srcId="{2B87B0E5-D3BA-4B9B-9C03-6107735C58B6}" destId="{C996118F-DE8A-444A-ADA3-4900B0D9AE08}" srcOrd="11" destOrd="0" presId="urn:microsoft.com/office/officeart/2008/layout/VerticalAccentList"/>
    <dgm:cxn modelId="{781D8CF5-4A03-4DD0-A8D3-D18B0383782C}" type="presParOf" srcId="{2B87B0E5-D3BA-4B9B-9C03-6107735C58B6}" destId="{3D9D7DE8-9660-4F30-9128-D3DACDDA85F3}" srcOrd="12" destOrd="0" presId="urn:microsoft.com/office/officeart/2008/layout/VerticalAccentList"/>
    <dgm:cxn modelId="{AEB9E69F-DD7C-43A2-A2A1-495E38F94896}" type="presParOf" srcId="{3D9D7DE8-9660-4F30-9128-D3DACDDA85F3}" destId="{93D2B1AB-DD7C-41D2-83D8-20CBF086C308}" srcOrd="0" destOrd="0" presId="urn:microsoft.com/office/officeart/2008/layout/VerticalAccentList"/>
    <dgm:cxn modelId="{4E59D9C5-242B-4D63-B700-6FC244AB8634}" type="presParOf" srcId="{2B87B0E5-D3BA-4B9B-9C03-6107735C58B6}" destId="{D0633425-F043-43E1-8B56-4A76F7C82036}" srcOrd="13" destOrd="0" presId="urn:microsoft.com/office/officeart/2008/layout/VerticalAccentList"/>
    <dgm:cxn modelId="{6DC6EAEA-3FE7-4FB9-A135-B3D9AEB5DB71}" type="presParOf" srcId="{D0633425-F043-43E1-8B56-4A76F7C82036}" destId="{B0CCF1D4-111F-4D2B-BE83-8FC9547A8A17}" srcOrd="0" destOrd="0" presId="urn:microsoft.com/office/officeart/2008/layout/VerticalAccentList"/>
    <dgm:cxn modelId="{F46C8DEA-4F71-4AF8-9065-BAC3C3C88D4B}" type="presParOf" srcId="{D0633425-F043-43E1-8B56-4A76F7C82036}" destId="{5BA3D893-1672-4828-9095-C53429F89F6D}" srcOrd="1" destOrd="0" presId="urn:microsoft.com/office/officeart/2008/layout/VerticalAccentList"/>
    <dgm:cxn modelId="{8F4E1AB8-B620-4C97-AD72-7AE102B8A1EF}" type="presParOf" srcId="{D0633425-F043-43E1-8B56-4A76F7C82036}" destId="{2C887910-E8A4-459E-A2F0-30B9CFC195DE}" srcOrd="2" destOrd="0" presId="urn:microsoft.com/office/officeart/2008/layout/VerticalAccentList"/>
    <dgm:cxn modelId="{1FB08301-01E8-4ED2-B6FE-1310D074322B}" type="presParOf" srcId="{D0633425-F043-43E1-8B56-4A76F7C82036}" destId="{11C53046-9A8A-4D52-8624-09DDE180B6A8}" srcOrd="3" destOrd="0" presId="urn:microsoft.com/office/officeart/2008/layout/VerticalAccentList"/>
    <dgm:cxn modelId="{29D23468-CA93-45CA-A701-377D32F315EE}" type="presParOf" srcId="{D0633425-F043-43E1-8B56-4A76F7C82036}" destId="{F82E3E69-28B0-403B-B548-F56357F909C5}" srcOrd="4" destOrd="0" presId="urn:microsoft.com/office/officeart/2008/layout/VerticalAccentList"/>
    <dgm:cxn modelId="{543B0781-9CE3-44E6-BD3A-217BCE1631EE}" type="presParOf" srcId="{D0633425-F043-43E1-8B56-4A76F7C82036}" destId="{32A9AAB4-8E16-4A9D-9ECE-C8C1E52F88A8}" srcOrd="5" destOrd="0" presId="urn:microsoft.com/office/officeart/2008/layout/VerticalAccentList"/>
    <dgm:cxn modelId="{EB3F11D0-ADB0-4CF6-A91E-08FECACD4CAC}" type="presParOf" srcId="{D0633425-F043-43E1-8B56-4A76F7C82036}" destId="{D958B481-20BD-499A-B956-A6E6240C301B}" srcOrd="6" destOrd="0" presId="urn:microsoft.com/office/officeart/2008/layout/VerticalAccentList"/>
    <dgm:cxn modelId="{D6BDC931-32FE-4791-A585-5B7B825AF599}" type="presParOf" srcId="{2B87B0E5-D3BA-4B9B-9C03-6107735C58B6}" destId="{BED6226F-C2D8-48E0-946E-BF137246E834}" srcOrd="14" destOrd="0" presId="urn:microsoft.com/office/officeart/2008/layout/VerticalAccentList"/>
    <dgm:cxn modelId="{19ACB1B1-0A35-4831-9380-E7F403D4E4D1}" type="presParOf" srcId="{2B87B0E5-D3BA-4B9B-9C03-6107735C58B6}" destId="{5327639B-D2D3-4557-8BC5-FEB45010DB0C}" srcOrd="15" destOrd="0" presId="urn:microsoft.com/office/officeart/2008/layout/VerticalAccentList"/>
    <dgm:cxn modelId="{000BFE34-925D-48BB-8BF8-3DD39DEA14F1}" type="presParOf" srcId="{5327639B-D2D3-4557-8BC5-FEB45010DB0C}" destId="{7187BB25-E68E-4E42-9C2E-25081DB1556F}" srcOrd="0" destOrd="0" presId="urn:microsoft.com/office/officeart/2008/layout/VerticalAccentList"/>
    <dgm:cxn modelId="{75EA857F-817E-4698-A6F3-1B7103D84E19}" type="presParOf" srcId="{2B87B0E5-D3BA-4B9B-9C03-6107735C58B6}" destId="{81E12056-990B-4804-89E1-02D0DADE16B1}" srcOrd="16" destOrd="0" presId="urn:microsoft.com/office/officeart/2008/layout/VerticalAccentList"/>
    <dgm:cxn modelId="{FD461EE7-5376-4601-AA24-72B37872EF8B}" type="presParOf" srcId="{81E12056-990B-4804-89E1-02D0DADE16B1}" destId="{B5611A41-7BC2-4B3A-B2B5-CC03CDBC2188}" srcOrd="0" destOrd="0" presId="urn:microsoft.com/office/officeart/2008/layout/VerticalAccentList"/>
    <dgm:cxn modelId="{418C613B-7348-43D8-BAD7-FA55C571CA3F}" type="presParOf" srcId="{81E12056-990B-4804-89E1-02D0DADE16B1}" destId="{ED0E2BF8-A286-4599-9763-D59501CBA569}" srcOrd="1" destOrd="0" presId="urn:microsoft.com/office/officeart/2008/layout/VerticalAccentList"/>
    <dgm:cxn modelId="{5E25AA86-104F-4C9F-9763-E90677B1A3BC}" type="presParOf" srcId="{81E12056-990B-4804-89E1-02D0DADE16B1}" destId="{BFBC981C-642E-4BDA-B495-8940A3097799}" srcOrd="2" destOrd="0" presId="urn:microsoft.com/office/officeart/2008/layout/VerticalAccentList"/>
    <dgm:cxn modelId="{EDC42EBD-B3B5-4A7E-83CA-80BAFFBFDFC4}" type="presParOf" srcId="{81E12056-990B-4804-89E1-02D0DADE16B1}" destId="{C29609E1-EE45-42C3-83AB-C7B71BECA4A9}" srcOrd="3" destOrd="0" presId="urn:microsoft.com/office/officeart/2008/layout/VerticalAccentList"/>
    <dgm:cxn modelId="{66B3F5EE-8A7F-4BC0-9D00-5856503589B9}" type="presParOf" srcId="{81E12056-990B-4804-89E1-02D0DADE16B1}" destId="{3710906F-A3B7-456E-9E01-020837D86C23}" srcOrd="4" destOrd="0" presId="urn:microsoft.com/office/officeart/2008/layout/VerticalAccentList"/>
    <dgm:cxn modelId="{B31427A1-760D-449F-801F-A44F161D7A3C}" type="presParOf" srcId="{81E12056-990B-4804-89E1-02D0DADE16B1}" destId="{99B2FD40-FB2F-4AD3-9BB8-806CCD403E8E}" srcOrd="5" destOrd="0" presId="urn:microsoft.com/office/officeart/2008/layout/VerticalAccentList"/>
    <dgm:cxn modelId="{E53B2B55-0410-490C-A0FF-7BC8C2F0087D}" type="presParOf" srcId="{81E12056-990B-4804-89E1-02D0DADE16B1}" destId="{F71D5BDC-D1C5-4075-8541-CB5301F21162}" srcOrd="6" destOrd="0" presId="urn:microsoft.com/office/officeart/2008/layout/VerticalAccentList"/>
    <dgm:cxn modelId="{B16CEC5C-F766-4A3F-B7D4-8A9B2952C89F}" type="presParOf" srcId="{2B87B0E5-D3BA-4B9B-9C03-6107735C58B6}" destId="{F02EF7FD-4153-433E-873E-3B8B465A8076}" srcOrd="17" destOrd="0" presId="urn:microsoft.com/office/officeart/2008/layout/VerticalAccentList"/>
    <dgm:cxn modelId="{B9B4C83B-8BD3-48F8-8C29-596A4B621E47}" type="presParOf" srcId="{2B87B0E5-D3BA-4B9B-9C03-6107735C58B6}" destId="{3259B368-02F2-4F22-AF1D-F4033FBC90A0}" srcOrd="18" destOrd="0" presId="urn:microsoft.com/office/officeart/2008/layout/VerticalAccentList"/>
    <dgm:cxn modelId="{9D3F80E9-5799-4156-87A3-B5FAC91A6F89}" type="presParOf" srcId="{3259B368-02F2-4F22-AF1D-F4033FBC90A0}" destId="{30C45D5A-EB69-44F4-936C-F109A6ECB4DA}" srcOrd="0" destOrd="0" presId="urn:microsoft.com/office/officeart/2008/layout/VerticalAccentList"/>
    <dgm:cxn modelId="{88F8FA64-1CAB-4345-9CDC-060AE80B5DB5}" type="presParOf" srcId="{2B87B0E5-D3BA-4B9B-9C03-6107735C58B6}" destId="{57D33C08-6941-42E1-8CAE-34C90FB9A973}" srcOrd="19" destOrd="0" presId="urn:microsoft.com/office/officeart/2008/layout/VerticalAccentList"/>
    <dgm:cxn modelId="{A51B7EFA-5EC0-4497-9941-D07FE66149B5}" type="presParOf" srcId="{57D33C08-6941-42E1-8CAE-34C90FB9A973}" destId="{0FB6B3C2-08C4-43FA-8EA7-D9604149825E}" srcOrd="0" destOrd="0" presId="urn:microsoft.com/office/officeart/2008/layout/VerticalAccentList"/>
    <dgm:cxn modelId="{80FF52FE-CFA9-4F3B-A994-1170B796C5E1}" type="presParOf" srcId="{57D33C08-6941-42E1-8CAE-34C90FB9A973}" destId="{DCEF08AB-1E19-4023-B44E-7DCB8B36308A}" srcOrd="1" destOrd="0" presId="urn:microsoft.com/office/officeart/2008/layout/VerticalAccentList"/>
    <dgm:cxn modelId="{FED08D9B-C8D5-4BD5-B034-D9696044028B}" type="presParOf" srcId="{57D33C08-6941-42E1-8CAE-34C90FB9A973}" destId="{76763466-4E83-45F6-883D-CDA372D0798E}" srcOrd="2" destOrd="0" presId="urn:microsoft.com/office/officeart/2008/layout/VerticalAccentList"/>
    <dgm:cxn modelId="{9E381D38-7FB0-440F-8599-7F38709C80ED}" type="presParOf" srcId="{57D33C08-6941-42E1-8CAE-34C90FB9A973}" destId="{DB66D057-04D7-430F-A927-D5079D5C313F}" srcOrd="3" destOrd="0" presId="urn:microsoft.com/office/officeart/2008/layout/VerticalAccentList"/>
    <dgm:cxn modelId="{93A7672C-09C4-4B65-AACE-E4FF9C287393}" type="presParOf" srcId="{57D33C08-6941-42E1-8CAE-34C90FB9A973}" destId="{1DC8F878-6B7E-45B2-9625-5F031CDA3B21}" srcOrd="4" destOrd="0" presId="urn:microsoft.com/office/officeart/2008/layout/VerticalAccentList"/>
    <dgm:cxn modelId="{855BBAE2-B39F-4068-A027-46FB4EB86643}" type="presParOf" srcId="{57D33C08-6941-42E1-8CAE-34C90FB9A973}" destId="{3A70C30E-FA5F-46AE-8F5B-8169CB219D4A}" srcOrd="5" destOrd="0" presId="urn:microsoft.com/office/officeart/2008/layout/VerticalAccentList"/>
    <dgm:cxn modelId="{D3671097-4AC3-4572-BEA8-F7BC1011E2E6}" type="presParOf" srcId="{57D33C08-6941-42E1-8CAE-34C90FB9A973}" destId="{BDC0778D-ADB0-45DC-87C2-3E2D704E40C9}" srcOrd="6" destOrd="0" presId="urn:microsoft.com/office/officeart/2008/layout/VerticalAccentList"/>
    <dgm:cxn modelId="{21ED3BA1-4962-4412-A2CC-EF24D6475BE0}" type="presParOf" srcId="{2B87B0E5-D3BA-4B9B-9C03-6107735C58B6}" destId="{8881BEA7-48CD-4057-A95C-33C841AF9BF0}" srcOrd="20" destOrd="0" presId="urn:microsoft.com/office/officeart/2008/layout/VerticalAccentList"/>
    <dgm:cxn modelId="{3F9B4E4F-3C62-40D2-B10E-6856034B99A2}" type="presParOf" srcId="{2B87B0E5-D3BA-4B9B-9C03-6107735C58B6}" destId="{5F8B0C59-5C6A-4A6A-8392-B861EBC3FC0A}" srcOrd="21" destOrd="0" presId="urn:microsoft.com/office/officeart/2008/layout/VerticalAccentList"/>
    <dgm:cxn modelId="{DD95E656-EB70-4FCA-ABA8-35ABAC10EB7D}" type="presParOf" srcId="{5F8B0C59-5C6A-4A6A-8392-B861EBC3FC0A}" destId="{367F0AF1-1CBA-415D-A48C-58EAB63EB3C9}" srcOrd="0" destOrd="0" presId="urn:microsoft.com/office/officeart/2008/layout/VerticalAccentList"/>
    <dgm:cxn modelId="{416217C4-C27B-48CF-B234-E7E227C61F9D}" type="presParOf" srcId="{2B87B0E5-D3BA-4B9B-9C03-6107735C58B6}" destId="{3A647C95-EBA7-4E16-A931-2AFFC51EEF19}" srcOrd="22" destOrd="0" presId="urn:microsoft.com/office/officeart/2008/layout/VerticalAccentList"/>
    <dgm:cxn modelId="{2E659CFE-20DE-4B1B-9AD0-CA902C11BC1A}" type="presParOf" srcId="{3A647C95-EBA7-4E16-A931-2AFFC51EEF19}" destId="{2E50E7BD-EF52-4C9E-BE48-09BECF430772}" srcOrd="0" destOrd="0" presId="urn:microsoft.com/office/officeart/2008/layout/VerticalAccentList"/>
    <dgm:cxn modelId="{F3A69637-8542-482F-ACD3-E101C018864A}" type="presParOf" srcId="{3A647C95-EBA7-4E16-A931-2AFFC51EEF19}" destId="{A5976F7F-5F8D-4709-A0AE-04BBAB840CEF}" srcOrd="1" destOrd="0" presId="urn:microsoft.com/office/officeart/2008/layout/VerticalAccentList"/>
    <dgm:cxn modelId="{69F4CB5E-B98D-413F-9764-E980D0AF1CF7}" type="presParOf" srcId="{3A647C95-EBA7-4E16-A931-2AFFC51EEF19}" destId="{8DAA768E-DB9A-47F6-A888-EA31026BCE66}" srcOrd="2" destOrd="0" presId="urn:microsoft.com/office/officeart/2008/layout/VerticalAccentList"/>
    <dgm:cxn modelId="{AD2EB599-32DD-4857-A61F-565703B31754}" type="presParOf" srcId="{3A647C95-EBA7-4E16-A931-2AFFC51EEF19}" destId="{AA633114-252A-4046-AAF5-E6DBECFF982F}" srcOrd="3" destOrd="0" presId="urn:microsoft.com/office/officeart/2008/layout/VerticalAccentList"/>
    <dgm:cxn modelId="{21C6305F-C91D-417B-9EE7-68FDF57CDD91}" type="presParOf" srcId="{3A647C95-EBA7-4E16-A931-2AFFC51EEF19}" destId="{E333D4A0-2078-4905-BA42-93BE80532FD6}" srcOrd="4" destOrd="0" presId="urn:microsoft.com/office/officeart/2008/layout/VerticalAccentList"/>
    <dgm:cxn modelId="{171CA863-0767-4C9D-A048-5DFDB8C3123C}" type="presParOf" srcId="{3A647C95-EBA7-4E16-A931-2AFFC51EEF19}" destId="{B4D49729-AEB4-49C8-AFCE-5F2CE76B2BD1}" srcOrd="5" destOrd="0" presId="urn:microsoft.com/office/officeart/2008/layout/VerticalAccentList"/>
    <dgm:cxn modelId="{D6D4B6F2-9DEC-4DD0-BA10-258297C30D8A}" type="presParOf" srcId="{3A647C95-EBA7-4E16-A931-2AFFC51EEF19}" destId="{73BC1F83-642A-47CE-B454-FB7466F8D545}" srcOrd="6" destOrd="0" presId="urn:microsoft.com/office/officeart/2008/layout/VerticalAccentList"/>
    <dgm:cxn modelId="{69A0B049-1765-451B-9193-40954BE66857}" type="presParOf" srcId="{2B87B0E5-D3BA-4B9B-9C03-6107735C58B6}" destId="{1E93CC02-797B-498C-B5D8-0301EB10BE94}" srcOrd="23" destOrd="0" presId="urn:microsoft.com/office/officeart/2008/layout/VerticalAccentList"/>
    <dgm:cxn modelId="{41590E18-4580-4048-809E-1DA948CCC8E9}" type="presParOf" srcId="{2B87B0E5-D3BA-4B9B-9C03-6107735C58B6}" destId="{55F0BC56-5A52-4360-AC26-E8CFC15778F7}" srcOrd="24" destOrd="0" presId="urn:microsoft.com/office/officeart/2008/layout/VerticalAccentList"/>
    <dgm:cxn modelId="{2CEB21CD-9F09-4086-B173-35064938652C}" type="presParOf" srcId="{55F0BC56-5A52-4360-AC26-E8CFC15778F7}" destId="{94C63F19-0050-45C9-A8B5-23CE3B958F1C}" srcOrd="0" destOrd="0" presId="urn:microsoft.com/office/officeart/2008/layout/VerticalAccentList"/>
    <dgm:cxn modelId="{038E2BBB-BFE8-4D14-AE7B-CF0768F591BF}" type="presParOf" srcId="{2B87B0E5-D3BA-4B9B-9C03-6107735C58B6}" destId="{E74E97B0-4DBE-4B69-9734-AFA57F0533C9}" srcOrd="25" destOrd="0" presId="urn:microsoft.com/office/officeart/2008/layout/VerticalAccentList"/>
    <dgm:cxn modelId="{B0C0F02E-92E7-4A6F-898D-200907F0799A}" type="presParOf" srcId="{E74E97B0-4DBE-4B69-9734-AFA57F0533C9}" destId="{9573F809-A294-4987-8059-47982D0A8AD2}" srcOrd="0" destOrd="0" presId="urn:microsoft.com/office/officeart/2008/layout/VerticalAccentList"/>
    <dgm:cxn modelId="{55AB0BBB-FA88-43FD-9A1C-559D0385694B}" type="presParOf" srcId="{E74E97B0-4DBE-4B69-9734-AFA57F0533C9}" destId="{493AB109-977A-44A3-AFB8-D6C3893A3E36}" srcOrd="1" destOrd="0" presId="urn:microsoft.com/office/officeart/2008/layout/VerticalAccentList"/>
    <dgm:cxn modelId="{4ED6A3D9-D493-400A-96D6-7B4443CD1FB9}" type="presParOf" srcId="{E74E97B0-4DBE-4B69-9734-AFA57F0533C9}" destId="{3873AAFA-696E-4433-A82D-C92E8B0D978B}" srcOrd="2" destOrd="0" presId="urn:microsoft.com/office/officeart/2008/layout/VerticalAccentList"/>
    <dgm:cxn modelId="{3AA04246-D636-4E29-8DD2-19EDBD80EFBF}" type="presParOf" srcId="{E74E97B0-4DBE-4B69-9734-AFA57F0533C9}" destId="{4E16E8ED-4008-4680-A438-E59DD2D7EAA2}" srcOrd="3" destOrd="0" presId="urn:microsoft.com/office/officeart/2008/layout/VerticalAccentList"/>
    <dgm:cxn modelId="{33F10D8A-071B-4C4D-9887-560694C63E54}" type="presParOf" srcId="{E74E97B0-4DBE-4B69-9734-AFA57F0533C9}" destId="{AEA63AD0-585C-4CB5-AE51-1E7443223B5E}" srcOrd="4" destOrd="0" presId="urn:microsoft.com/office/officeart/2008/layout/VerticalAccentList"/>
    <dgm:cxn modelId="{4577FFEF-F15B-49CC-BEC2-13D95BB90A09}" type="presParOf" srcId="{E74E97B0-4DBE-4B69-9734-AFA57F0533C9}" destId="{1EAE3FFC-DECF-4D2A-BE69-31DAF42C689C}" srcOrd="5" destOrd="0" presId="urn:microsoft.com/office/officeart/2008/layout/VerticalAccentList"/>
    <dgm:cxn modelId="{BBAC09AB-E3A7-4E69-B657-43A4B533B3F4}" type="presParOf" srcId="{E74E97B0-4DBE-4B69-9734-AFA57F0533C9}" destId="{78214F72-0215-4834-8034-387EC6EA6C7F}" srcOrd="6" destOrd="0" presId="urn:microsoft.com/office/officeart/2008/layout/VerticalAccentList"/>
    <dgm:cxn modelId="{CF8CEC57-5503-452A-B85B-5A1B2AD2178E}" type="presParOf" srcId="{2B87B0E5-D3BA-4B9B-9C03-6107735C58B6}" destId="{801F9ED9-BD4F-4172-A4C3-2972514EA288}" srcOrd="26" destOrd="0" presId="urn:microsoft.com/office/officeart/2008/layout/VerticalAccentList"/>
    <dgm:cxn modelId="{8F643012-EDC6-44BE-9064-E8281C253140}" type="presParOf" srcId="{2B87B0E5-D3BA-4B9B-9C03-6107735C58B6}" destId="{5A9EB1AD-F307-4B09-9172-FAD0A0EBB09E}" srcOrd="27" destOrd="0" presId="urn:microsoft.com/office/officeart/2008/layout/VerticalAccentList"/>
    <dgm:cxn modelId="{C670761B-E9D6-4889-82BB-0BDD29B80EF6}" type="presParOf" srcId="{5A9EB1AD-F307-4B09-9172-FAD0A0EBB09E}" destId="{3B5DC518-A549-42A5-B143-A57F68FA6B17}" srcOrd="0" destOrd="0" presId="urn:microsoft.com/office/officeart/2008/layout/VerticalAccentList"/>
    <dgm:cxn modelId="{160FA589-CD6C-4B24-A7B3-8E3D40CA5D6D}" type="presParOf" srcId="{2B87B0E5-D3BA-4B9B-9C03-6107735C58B6}" destId="{639F1DB2-6E99-443B-B4DD-24C94B1C529D}" srcOrd="28" destOrd="0" presId="urn:microsoft.com/office/officeart/2008/layout/VerticalAccentList"/>
    <dgm:cxn modelId="{EB008E29-4A5D-458F-99AD-1F506D929AE0}" type="presParOf" srcId="{639F1DB2-6E99-443B-B4DD-24C94B1C529D}" destId="{D53EE69D-180D-4A4D-A53C-EB42EB520108}" srcOrd="0" destOrd="0" presId="urn:microsoft.com/office/officeart/2008/layout/VerticalAccentList"/>
    <dgm:cxn modelId="{5706E30E-78A1-4AD9-AC00-953821F4AEE9}" type="presParOf" srcId="{639F1DB2-6E99-443B-B4DD-24C94B1C529D}" destId="{E2232444-09D9-491E-BF24-A76F0F4BD1A5}" srcOrd="1" destOrd="0" presId="urn:microsoft.com/office/officeart/2008/layout/VerticalAccentList"/>
    <dgm:cxn modelId="{A8367FF6-32FA-473A-BF99-0618A54B8CEB}" type="presParOf" srcId="{639F1DB2-6E99-443B-B4DD-24C94B1C529D}" destId="{2365029B-9CE9-4868-8C36-670953595E7D}" srcOrd="2" destOrd="0" presId="urn:microsoft.com/office/officeart/2008/layout/VerticalAccentList"/>
    <dgm:cxn modelId="{1C74F95C-F000-430C-88FE-3E0E22A16887}" type="presParOf" srcId="{639F1DB2-6E99-443B-B4DD-24C94B1C529D}" destId="{6CF070D5-A01E-43B6-9E3D-5EE64B8DB29A}" srcOrd="3" destOrd="0" presId="urn:microsoft.com/office/officeart/2008/layout/VerticalAccentList"/>
    <dgm:cxn modelId="{921D52FC-6EB5-41F1-83E8-EEAEAA849D47}" type="presParOf" srcId="{639F1DB2-6E99-443B-B4DD-24C94B1C529D}" destId="{E3A151FC-0B8F-47E4-AE5C-363FFF8E3016}" srcOrd="4" destOrd="0" presId="urn:microsoft.com/office/officeart/2008/layout/VerticalAccentList"/>
    <dgm:cxn modelId="{12B447CC-7097-4337-AA8A-B11565DB5A9E}" type="presParOf" srcId="{639F1DB2-6E99-443B-B4DD-24C94B1C529D}" destId="{FD7559FC-2A84-4B97-ADB4-ADEA8D96CD45}" srcOrd="5" destOrd="0" presId="urn:microsoft.com/office/officeart/2008/layout/VerticalAccentList"/>
    <dgm:cxn modelId="{124654BD-AB1D-4FE9-924F-19EDC8D123A8}" type="presParOf" srcId="{639F1DB2-6E99-443B-B4DD-24C94B1C529D}" destId="{4AD0F001-312D-4D56-8FDE-96CE55B9C81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0A1396-53A8-4016-81AB-F623AF74030B}" type="doc">
      <dgm:prSet loTypeId="urn:microsoft.com/office/officeart/2008/layout/VerticalCurvedList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001"/>
        </a:p>
      </dgm:t>
    </dgm:pt>
    <dgm:pt modelId="{80110D0B-EE47-4491-8C1A-B94DFEC8D05B}">
      <dgm:prSet phldrT="[Text]" custT="1"/>
      <dgm:spPr/>
      <dgm:t>
        <a:bodyPr/>
        <a:lstStyle/>
        <a:p>
          <a:r>
            <a:rPr lang="en-US" sz="2000" dirty="0"/>
            <a:t>Divine Group has the </a:t>
          </a:r>
          <a:r>
            <a:rPr lang="en-US" sz="2400" b="1" dirty="0"/>
            <a:t>DNA</a:t>
          </a:r>
          <a:r>
            <a:rPr lang="en-US" sz="2000" dirty="0"/>
            <a:t> for producing Polyester &amp; Polyamide fabrics and garments </a:t>
          </a:r>
          <a:r>
            <a:rPr lang="en-US" sz="2400" b="1" dirty="0"/>
            <a:t>since 2004</a:t>
          </a:r>
          <a:endParaRPr lang="en-001" sz="2000" b="1" dirty="0"/>
        </a:p>
      </dgm:t>
    </dgm:pt>
    <dgm:pt modelId="{2DF2B9E3-3E26-4A06-A88F-EAC09FADAA1D}" type="parTrans" cxnId="{B2C51CF3-C7D8-4C2D-A578-C6A8BE6E0A1C}">
      <dgm:prSet/>
      <dgm:spPr/>
      <dgm:t>
        <a:bodyPr/>
        <a:lstStyle/>
        <a:p>
          <a:endParaRPr lang="en-001"/>
        </a:p>
      </dgm:t>
    </dgm:pt>
    <dgm:pt modelId="{8F700315-14DB-4C4B-9662-940FF70FC66F}" type="sibTrans" cxnId="{B2C51CF3-C7D8-4C2D-A578-C6A8BE6E0A1C}">
      <dgm:prSet/>
      <dgm:spPr/>
      <dgm:t>
        <a:bodyPr/>
        <a:lstStyle/>
        <a:p>
          <a:endParaRPr lang="en-001"/>
        </a:p>
      </dgm:t>
    </dgm:pt>
    <dgm:pt modelId="{85C63A6C-9B66-4C78-9A37-3AA2381D4FAE}">
      <dgm:prSet phldrT="[Text]" custT="1"/>
      <dgm:spPr/>
      <dgm:t>
        <a:bodyPr/>
        <a:lstStyle/>
        <a:p>
          <a:r>
            <a:rPr lang="en-US" sz="2000" dirty="0"/>
            <a:t>Worked with elite brands such as </a:t>
          </a:r>
          <a:r>
            <a:rPr lang="en-US" sz="2400" b="1" dirty="0"/>
            <a:t>Calvin Klein</a:t>
          </a:r>
          <a:endParaRPr lang="en-001" sz="2000" dirty="0"/>
        </a:p>
      </dgm:t>
    </dgm:pt>
    <dgm:pt modelId="{0F6E2E5F-8E34-4B60-8BC5-D7C903FB91D4}" type="parTrans" cxnId="{8D754A9E-3C21-44D0-B4BE-AAC44018C901}">
      <dgm:prSet/>
      <dgm:spPr/>
      <dgm:t>
        <a:bodyPr/>
        <a:lstStyle/>
        <a:p>
          <a:endParaRPr lang="en-001"/>
        </a:p>
      </dgm:t>
    </dgm:pt>
    <dgm:pt modelId="{D80EB617-54E7-4647-A468-4E688665DF0B}" type="sibTrans" cxnId="{8D754A9E-3C21-44D0-B4BE-AAC44018C901}">
      <dgm:prSet/>
      <dgm:spPr/>
      <dgm:t>
        <a:bodyPr/>
        <a:lstStyle/>
        <a:p>
          <a:endParaRPr lang="en-001"/>
        </a:p>
      </dgm:t>
    </dgm:pt>
    <dgm:pt modelId="{3D4E0C36-A357-4685-8C78-A7C033F7BBF6}">
      <dgm:prSet phldrT="[Text]" custT="1"/>
      <dgm:spPr/>
      <dgm:t>
        <a:bodyPr/>
        <a:lstStyle/>
        <a:p>
          <a:r>
            <a:rPr lang="en-US" sz="2000" dirty="0"/>
            <a:t>Divine has a well established reputation for </a:t>
          </a:r>
          <a:r>
            <a:rPr lang="en-US" sz="2400" b="1" dirty="0"/>
            <a:t>Expertise</a:t>
          </a:r>
          <a:r>
            <a:rPr lang="en-US" sz="2000" dirty="0"/>
            <a:t> and </a:t>
          </a:r>
          <a:r>
            <a:rPr lang="en-US" sz="2400" b="1" dirty="0"/>
            <a:t>Quality</a:t>
          </a:r>
          <a:endParaRPr lang="en-001" sz="2400" b="1" dirty="0"/>
        </a:p>
      </dgm:t>
    </dgm:pt>
    <dgm:pt modelId="{56C09A54-0186-43C5-B1E1-A7E7CF9AD9C2}" type="parTrans" cxnId="{F5FFC8EE-C146-44B4-8A2C-2545168CEFF5}">
      <dgm:prSet/>
      <dgm:spPr/>
      <dgm:t>
        <a:bodyPr/>
        <a:lstStyle/>
        <a:p>
          <a:endParaRPr lang="en-001"/>
        </a:p>
      </dgm:t>
    </dgm:pt>
    <dgm:pt modelId="{7D10615F-E998-4074-8C14-9EC5B6622263}" type="sibTrans" cxnId="{F5FFC8EE-C146-44B4-8A2C-2545168CEFF5}">
      <dgm:prSet/>
      <dgm:spPr/>
      <dgm:t>
        <a:bodyPr/>
        <a:lstStyle/>
        <a:p>
          <a:endParaRPr lang="en-001"/>
        </a:p>
      </dgm:t>
    </dgm:pt>
    <dgm:pt modelId="{FFCBC944-7068-47CC-B118-8FE79BC75085}">
      <dgm:prSet phldrT="[Text]" custT="1"/>
      <dgm:spPr/>
      <dgm:t>
        <a:bodyPr/>
        <a:lstStyle/>
        <a:p>
          <a:r>
            <a:rPr lang="en-US" sz="2000" dirty="0"/>
            <a:t>Divine remains one of the few </a:t>
          </a:r>
          <a:r>
            <a:rPr lang="en-US" sz="2400" b="1" dirty="0"/>
            <a:t>Fully Vertical </a:t>
          </a:r>
          <a:r>
            <a:rPr lang="en-US" sz="2000" dirty="0"/>
            <a:t>suppliers from Bangladesh offering to produce more polyester and recycle polyester fabrics &amp; garments</a:t>
          </a:r>
          <a:endParaRPr lang="en-001" sz="2000" dirty="0"/>
        </a:p>
      </dgm:t>
    </dgm:pt>
    <dgm:pt modelId="{F6C9986A-1E7B-40B1-930A-4D630B27D8B1}" type="parTrans" cxnId="{65ECC411-80B7-4D75-B2EB-AF9A2872EB8E}">
      <dgm:prSet/>
      <dgm:spPr/>
      <dgm:t>
        <a:bodyPr/>
        <a:lstStyle/>
        <a:p>
          <a:endParaRPr lang="en-001"/>
        </a:p>
      </dgm:t>
    </dgm:pt>
    <dgm:pt modelId="{EBDF534A-7154-43FB-9EE7-AFE0C101DC60}" type="sibTrans" cxnId="{65ECC411-80B7-4D75-B2EB-AF9A2872EB8E}">
      <dgm:prSet/>
      <dgm:spPr/>
      <dgm:t>
        <a:bodyPr/>
        <a:lstStyle/>
        <a:p>
          <a:endParaRPr lang="en-001"/>
        </a:p>
      </dgm:t>
    </dgm:pt>
    <dgm:pt modelId="{21C8A5B1-7A46-4F27-9EEC-E26C0B593CCE}" type="pres">
      <dgm:prSet presAssocID="{3C0A1396-53A8-4016-81AB-F623AF74030B}" presName="Name0" presStyleCnt="0">
        <dgm:presLayoutVars>
          <dgm:chMax val="7"/>
          <dgm:chPref val="7"/>
          <dgm:dir/>
        </dgm:presLayoutVars>
      </dgm:prSet>
      <dgm:spPr/>
    </dgm:pt>
    <dgm:pt modelId="{3949856E-40A5-4295-8742-A81F23D2094D}" type="pres">
      <dgm:prSet presAssocID="{3C0A1396-53A8-4016-81AB-F623AF74030B}" presName="Name1" presStyleCnt="0"/>
      <dgm:spPr/>
    </dgm:pt>
    <dgm:pt modelId="{5E2845DF-CB25-4B29-8735-283F2C25806E}" type="pres">
      <dgm:prSet presAssocID="{3C0A1396-53A8-4016-81AB-F623AF74030B}" presName="cycle" presStyleCnt="0"/>
      <dgm:spPr/>
    </dgm:pt>
    <dgm:pt modelId="{A8AD4851-9E67-40B2-95A2-2411ABC3746F}" type="pres">
      <dgm:prSet presAssocID="{3C0A1396-53A8-4016-81AB-F623AF74030B}" presName="srcNode" presStyleLbl="node1" presStyleIdx="0" presStyleCnt="4"/>
      <dgm:spPr/>
    </dgm:pt>
    <dgm:pt modelId="{07A5A574-4D43-43C1-A49A-0E7EAD922681}" type="pres">
      <dgm:prSet presAssocID="{3C0A1396-53A8-4016-81AB-F623AF74030B}" presName="conn" presStyleLbl="parChTrans1D2" presStyleIdx="0" presStyleCnt="1"/>
      <dgm:spPr/>
    </dgm:pt>
    <dgm:pt modelId="{D35D6B33-0999-4AB7-ADCC-DB805092E2D9}" type="pres">
      <dgm:prSet presAssocID="{3C0A1396-53A8-4016-81AB-F623AF74030B}" presName="extraNode" presStyleLbl="node1" presStyleIdx="0" presStyleCnt="4"/>
      <dgm:spPr/>
    </dgm:pt>
    <dgm:pt modelId="{363680A1-E121-4F97-8B42-FE04189CDF64}" type="pres">
      <dgm:prSet presAssocID="{3C0A1396-53A8-4016-81AB-F623AF74030B}" presName="dstNode" presStyleLbl="node1" presStyleIdx="0" presStyleCnt="4"/>
      <dgm:spPr/>
    </dgm:pt>
    <dgm:pt modelId="{16A39409-C30B-4B49-851A-9DE8FC1E6E10}" type="pres">
      <dgm:prSet presAssocID="{80110D0B-EE47-4491-8C1A-B94DFEC8D05B}" presName="text_1" presStyleLbl="node1" presStyleIdx="0" presStyleCnt="4">
        <dgm:presLayoutVars>
          <dgm:bulletEnabled val="1"/>
        </dgm:presLayoutVars>
      </dgm:prSet>
      <dgm:spPr/>
    </dgm:pt>
    <dgm:pt modelId="{487850C1-C7D2-4697-A0BA-992F25885D6E}" type="pres">
      <dgm:prSet presAssocID="{80110D0B-EE47-4491-8C1A-B94DFEC8D05B}" presName="accent_1" presStyleCnt="0"/>
      <dgm:spPr/>
    </dgm:pt>
    <dgm:pt modelId="{776A4FB0-C31C-4236-BF8D-E3F67A4D9D9D}" type="pres">
      <dgm:prSet presAssocID="{80110D0B-EE47-4491-8C1A-B94DFEC8D05B}" presName="accentRepeatNode" presStyleLbl="solidFgAcc1" presStyleIdx="0" presStyleCnt="4"/>
      <dgm:spPr/>
    </dgm:pt>
    <dgm:pt modelId="{50473D70-7A6F-46DD-8A7E-FA9AE1831F44}" type="pres">
      <dgm:prSet presAssocID="{85C63A6C-9B66-4C78-9A37-3AA2381D4FAE}" presName="text_2" presStyleLbl="node1" presStyleIdx="1" presStyleCnt="4">
        <dgm:presLayoutVars>
          <dgm:bulletEnabled val="1"/>
        </dgm:presLayoutVars>
      </dgm:prSet>
      <dgm:spPr/>
    </dgm:pt>
    <dgm:pt modelId="{8266B496-7629-46C5-B5B7-CC7CB4C5E8A0}" type="pres">
      <dgm:prSet presAssocID="{85C63A6C-9B66-4C78-9A37-3AA2381D4FAE}" presName="accent_2" presStyleCnt="0"/>
      <dgm:spPr/>
    </dgm:pt>
    <dgm:pt modelId="{BFBCE004-03B7-407C-8AE3-B18E320BC972}" type="pres">
      <dgm:prSet presAssocID="{85C63A6C-9B66-4C78-9A37-3AA2381D4FAE}" presName="accentRepeatNode" presStyleLbl="solidFgAcc1" presStyleIdx="1" presStyleCnt="4"/>
      <dgm:spPr/>
    </dgm:pt>
    <dgm:pt modelId="{113AC837-2269-4C66-AEA7-7243B24A04B6}" type="pres">
      <dgm:prSet presAssocID="{3D4E0C36-A357-4685-8C78-A7C033F7BBF6}" presName="text_3" presStyleLbl="node1" presStyleIdx="2" presStyleCnt="4">
        <dgm:presLayoutVars>
          <dgm:bulletEnabled val="1"/>
        </dgm:presLayoutVars>
      </dgm:prSet>
      <dgm:spPr/>
    </dgm:pt>
    <dgm:pt modelId="{EA25E13C-11CB-409D-862F-FE1E55E83C67}" type="pres">
      <dgm:prSet presAssocID="{3D4E0C36-A357-4685-8C78-A7C033F7BBF6}" presName="accent_3" presStyleCnt="0"/>
      <dgm:spPr/>
    </dgm:pt>
    <dgm:pt modelId="{4D14A272-7D08-42AE-828E-A80C46E49400}" type="pres">
      <dgm:prSet presAssocID="{3D4E0C36-A357-4685-8C78-A7C033F7BBF6}" presName="accentRepeatNode" presStyleLbl="solidFgAcc1" presStyleIdx="2" presStyleCnt="4"/>
      <dgm:spPr/>
    </dgm:pt>
    <dgm:pt modelId="{89B586A2-0B31-4FA0-BBB7-4AF42597D605}" type="pres">
      <dgm:prSet presAssocID="{FFCBC944-7068-47CC-B118-8FE79BC75085}" presName="text_4" presStyleLbl="node1" presStyleIdx="3" presStyleCnt="4">
        <dgm:presLayoutVars>
          <dgm:bulletEnabled val="1"/>
        </dgm:presLayoutVars>
      </dgm:prSet>
      <dgm:spPr/>
    </dgm:pt>
    <dgm:pt modelId="{CFE296A2-8CA5-498B-B66D-E426310AE5A8}" type="pres">
      <dgm:prSet presAssocID="{FFCBC944-7068-47CC-B118-8FE79BC75085}" presName="accent_4" presStyleCnt="0"/>
      <dgm:spPr/>
    </dgm:pt>
    <dgm:pt modelId="{70165323-30A9-4F89-B1C7-2697B2CCEC2B}" type="pres">
      <dgm:prSet presAssocID="{FFCBC944-7068-47CC-B118-8FE79BC75085}" presName="accentRepeatNode" presStyleLbl="solidFgAcc1" presStyleIdx="3" presStyleCnt="4"/>
      <dgm:spPr/>
    </dgm:pt>
  </dgm:ptLst>
  <dgm:cxnLst>
    <dgm:cxn modelId="{65ECC411-80B7-4D75-B2EB-AF9A2872EB8E}" srcId="{3C0A1396-53A8-4016-81AB-F623AF74030B}" destId="{FFCBC944-7068-47CC-B118-8FE79BC75085}" srcOrd="3" destOrd="0" parTransId="{F6C9986A-1E7B-40B1-930A-4D630B27D8B1}" sibTransId="{EBDF534A-7154-43FB-9EE7-AFE0C101DC60}"/>
    <dgm:cxn modelId="{E4609419-3E8F-43A7-BE17-BB0668462F2D}" type="presOf" srcId="{8F700315-14DB-4C4B-9662-940FF70FC66F}" destId="{07A5A574-4D43-43C1-A49A-0E7EAD922681}" srcOrd="0" destOrd="0" presId="urn:microsoft.com/office/officeart/2008/layout/VerticalCurvedList"/>
    <dgm:cxn modelId="{C6617F69-EBE4-40EF-A7C8-B568C107BA18}" type="presOf" srcId="{3C0A1396-53A8-4016-81AB-F623AF74030B}" destId="{21C8A5B1-7A46-4F27-9EEC-E26C0B593CCE}" srcOrd="0" destOrd="0" presId="urn:microsoft.com/office/officeart/2008/layout/VerticalCurvedList"/>
    <dgm:cxn modelId="{1EDD604B-0ADD-4087-BA00-327D387B324B}" type="presOf" srcId="{FFCBC944-7068-47CC-B118-8FE79BC75085}" destId="{89B586A2-0B31-4FA0-BBB7-4AF42597D605}" srcOrd="0" destOrd="0" presId="urn:microsoft.com/office/officeart/2008/layout/VerticalCurvedList"/>
    <dgm:cxn modelId="{9A3AAD57-8881-45B0-8149-95EABC15FFEA}" type="presOf" srcId="{85C63A6C-9B66-4C78-9A37-3AA2381D4FAE}" destId="{50473D70-7A6F-46DD-8A7E-FA9AE1831F44}" srcOrd="0" destOrd="0" presId="urn:microsoft.com/office/officeart/2008/layout/VerticalCurvedList"/>
    <dgm:cxn modelId="{3A992F97-E795-42EB-8130-7E248A8F32B4}" type="presOf" srcId="{80110D0B-EE47-4491-8C1A-B94DFEC8D05B}" destId="{16A39409-C30B-4B49-851A-9DE8FC1E6E10}" srcOrd="0" destOrd="0" presId="urn:microsoft.com/office/officeart/2008/layout/VerticalCurvedList"/>
    <dgm:cxn modelId="{8D754A9E-3C21-44D0-B4BE-AAC44018C901}" srcId="{3C0A1396-53A8-4016-81AB-F623AF74030B}" destId="{85C63A6C-9B66-4C78-9A37-3AA2381D4FAE}" srcOrd="1" destOrd="0" parTransId="{0F6E2E5F-8E34-4B60-8BC5-D7C903FB91D4}" sibTransId="{D80EB617-54E7-4647-A468-4E688665DF0B}"/>
    <dgm:cxn modelId="{67FB75A9-8182-4AC2-971F-CD3B4F70F27D}" type="presOf" srcId="{3D4E0C36-A357-4685-8C78-A7C033F7BBF6}" destId="{113AC837-2269-4C66-AEA7-7243B24A04B6}" srcOrd="0" destOrd="0" presId="urn:microsoft.com/office/officeart/2008/layout/VerticalCurvedList"/>
    <dgm:cxn modelId="{F5FFC8EE-C146-44B4-8A2C-2545168CEFF5}" srcId="{3C0A1396-53A8-4016-81AB-F623AF74030B}" destId="{3D4E0C36-A357-4685-8C78-A7C033F7BBF6}" srcOrd="2" destOrd="0" parTransId="{56C09A54-0186-43C5-B1E1-A7E7CF9AD9C2}" sibTransId="{7D10615F-E998-4074-8C14-9EC5B6622263}"/>
    <dgm:cxn modelId="{B2C51CF3-C7D8-4C2D-A578-C6A8BE6E0A1C}" srcId="{3C0A1396-53A8-4016-81AB-F623AF74030B}" destId="{80110D0B-EE47-4491-8C1A-B94DFEC8D05B}" srcOrd="0" destOrd="0" parTransId="{2DF2B9E3-3E26-4A06-A88F-EAC09FADAA1D}" sibTransId="{8F700315-14DB-4C4B-9662-940FF70FC66F}"/>
    <dgm:cxn modelId="{79334CA4-C2F1-411C-91C3-52119695C6BD}" type="presParOf" srcId="{21C8A5B1-7A46-4F27-9EEC-E26C0B593CCE}" destId="{3949856E-40A5-4295-8742-A81F23D2094D}" srcOrd="0" destOrd="0" presId="urn:microsoft.com/office/officeart/2008/layout/VerticalCurvedList"/>
    <dgm:cxn modelId="{0758CBD1-3107-451A-A7B8-8BEBACDFF19C}" type="presParOf" srcId="{3949856E-40A5-4295-8742-A81F23D2094D}" destId="{5E2845DF-CB25-4B29-8735-283F2C25806E}" srcOrd="0" destOrd="0" presId="urn:microsoft.com/office/officeart/2008/layout/VerticalCurvedList"/>
    <dgm:cxn modelId="{1294B2BE-1C1E-455F-8574-32B1EF093E32}" type="presParOf" srcId="{5E2845DF-CB25-4B29-8735-283F2C25806E}" destId="{A8AD4851-9E67-40B2-95A2-2411ABC3746F}" srcOrd="0" destOrd="0" presId="urn:microsoft.com/office/officeart/2008/layout/VerticalCurvedList"/>
    <dgm:cxn modelId="{787D0931-0B24-477E-92CB-8302B7E5CF27}" type="presParOf" srcId="{5E2845DF-CB25-4B29-8735-283F2C25806E}" destId="{07A5A574-4D43-43C1-A49A-0E7EAD922681}" srcOrd="1" destOrd="0" presId="urn:microsoft.com/office/officeart/2008/layout/VerticalCurvedList"/>
    <dgm:cxn modelId="{993956D2-E842-497A-B78A-B007ABDE092F}" type="presParOf" srcId="{5E2845DF-CB25-4B29-8735-283F2C25806E}" destId="{D35D6B33-0999-4AB7-ADCC-DB805092E2D9}" srcOrd="2" destOrd="0" presId="urn:microsoft.com/office/officeart/2008/layout/VerticalCurvedList"/>
    <dgm:cxn modelId="{8CF27486-1A81-4EB9-ADD6-FB67FA72691E}" type="presParOf" srcId="{5E2845DF-CB25-4B29-8735-283F2C25806E}" destId="{363680A1-E121-4F97-8B42-FE04189CDF64}" srcOrd="3" destOrd="0" presId="urn:microsoft.com/office/officeart/2008/layout/VerticalCurvedList"/>
    <dgm:cxn modelId="{D15FB87C-F619-4506-AECF-8119CA87E8C8}" type="presParOf" srcId="{3949856E-40A5-4295-8742-A81F23D2094D}" destId="{16A39409-C30B-4B49-851A-9DE8FC1E6E10}" srcOrd="1" destOrd="0" presId="urn:microsoft.com/office/officeart/2008/layout/VerticalCurvedList"/>
    <dgm:cxn modelId="{0706ADC7-DC51-48B3-B2DB-48AA035F5EAB}" type="presParOf" srcId="{3949856E-40A5-4295-8742-A81F23D2094D}" destId="{487850C1-C7D2-4697-A0BA-992F25885D6E}" srcOrd="2" destOrd="0" presId="urn:microsoft.com/office/officeart/2008/layout/VerticalCurvedList"/>
    <dgm:cxn modelId="{8AF6C3D4-788E-4E25-9272-FF63AA356F8D}" type="presParOf" srcId="{487850C1-C7D2-4697-A0BA-992F25885D6E}" destId="{776A4FB0-C31C-4236-BF8D-E3F67A4D9D9D}" srcOrd="0" destOrd="0" presId="urn:microsoft.com/office/officeart/2008/layout/VerticalCurvedList"/>
    <dgm:cxn modelId="{000B85F4-B2A6-48F3-9079-BCBDFF8460C0}" type="presParOf" srcId="{3949856E-40A5-4295-8742-A81F23D2094D}" destId="{50473D70-7A6F-46DD-8A7E-FA9AE1831F44}" srcOrd="3" destOrd="0" presId="urn:microsoft.com/office/officeart/2008/layout/VerticalCurvedList"/>
    <dgm:cxn modelId="{88A8BCC3-4F69-45B2-B09A-6FDCA68406E1}" type="presParOf" srcId="{3949856E-40A5-4295-8742-A81F23D2094D}" destId="{8266B496-7629-46C5-B5B7-CC7CB4C5E8A0}" srcOrd="4" destOrd="0" presId="urn:microsoft.com/office/officeart/2008/layout/VerticalCurvedList"/>
    <dgm:cxn modelId="{46267EE5-D922-4FB3-B9A3-97012F68BB2A}" type="presParOf" srcId="{8266B496-7629-46C5-B5B7-CC7CB4C5E8A0}" destId="{BFBCE004-03B7-407C-8AE3-B18E320BC972}" srcOrd="0" destOrd="0" presId="urn:microsoft.com/office/officeart/2008/layout/VerticalCurvedList"/>
    <dgm:cxn modelId="{237EE1F2-E7C8-4855-9B15-1F9E8305EE89}" type="presParOf" srcId="{3949856E-40A5-4295-8742-A81F23D2094D}" destId="{113AC837-2269-4C66-AEA7-7243B24A04B6}" srcOrd="5" destOrd="0" presId="urn:microsoft.com/office/officeart/2008/layout/VerticalCurvedList"/>
    <dgm:cxn modelId="{0BF91A28-180A-421F-A158-9CD6A973A233}" type="presParOf" srcId="{3949856E-40A5-4295-8742-A81F23D2094D}" destId="{EA25E13C-11CB-409D-862F-FE1E55E83C67}" srcOrd="6" destOrd="0" presId="urn:microsoft.com/office/officeart/2008/layout/VerticalCurvedList"/>
    <dgm:cxn modelId="{B95E5A7E-30CE-4738-997C-83818F16DD2C}" type="presParOf" srcId="{EA25E13C-11CB-409D-862F-FE1E55E83C67}" destId="{4D14A272-7D08-42AE-828E-A80C46E49400}" srcOrd="0" destOrd="0" presId="urn:microsoft.com/office/officeart/2008/layout/VerticalCurvedList"/>
    <dgm:cxn modelId="{D76918A0-0F31-42BA-A072-73A4DC946243}" type="presParOf" srcId="{3949856E-40A5-4295-8742-A81F23D2094D}" destId="{89B586A2-0B31-4FA0-BBB7-4AF42597D605}" srcOrd="7" destOrd="0" presId="urn:microsoft.com/office/officeart/2008/layout/VerticalCurvedList"/>
    <dgm:cxn modelId="{7B0AE84D-DEA7-468E-8429-CF6060862FDA}" type="presParOf" srcId="{3949856E-40A5-4295-8742-A81F23D2094D}" destId="{CFE296A2-8CA5-498B-B66D-E426310AE5A8}" srcOrd="8" destOrd="0" presId="urn:microsoft.com/office/officeart/2008/layout/VerticalCurvedList"/>
    <dgm:cxn modelId="{BC50A2E3-771C-46FC-8D14-12A7455EF03A}" type="presParOf" srcId="{CFE296A2-8CA5-498B-B66D-E426310AE5A8}" destId="{70165323-30A9-4F89-B1C7-2697B2CCEC2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F1B93-9246-4AD0-B061-27EF1089B471}">
      <dsp:nvSpPr>
        <dsp:cNvPr id="0" name=""/>
        <dsp:cNvSpPr/>
      </dsp:nvSpPr>
      <dsp:spPr>
        <a:xfrm>
          <a:off x="577531" y="0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15,000 Team Members</a:t>
          </a:r>
          <a:endParaRPr lang="x-none" sz="3300" kern="1200" dirty="0"/>
        </a:p>
      </dsp:txBody>
      <dsp:txXfrm>
        <a:off x="1095610" y="518143"/>
        <a:ext cx="2501510" cy="2501815"/>
      </dsp:txXfrm>
    </dsp:sp>
    <dsp:sp modelId="{D0EEE086-F314-4869-999C-98E3565BB1F0}">
      <dsp:nvSpPr>
        <dsp:cNvPr id="0" name=""/>
        <dsp:cNvSpPr/>
      </dsp:nvSpPr>
      <dsp:spPr>
        <a:xfrm>
          <a:off x="2397649" y="2359716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5005831"/>
                <a:satOff val="-17195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5005831"/>
                <a:satOff val="-17195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5005831"/>
                <a:satOff val="-17195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$60 Million Annual Export Revenue</a:t>
          </a:r>
          <a:endParaRPr lang="x-none" sz="3300" kern="1200" dirty="0"/>
        </a:p>
      </dsp:txBody>
      <dsp:txXfrm>
        <a:off x="2915728" y="2877859"/>
        <a:ext cx="2501510" cy="2501815"/>
      </dsp:txXfrm>
    </dsp:sp>
    <dsp:sp modelId="{2D436D8A-D4F5-45C3-BA2C-17F8A875EE40}">
      <dsp:nvSpPr>
        <dsp:cNvPr id="0" name=""/>
        <dsp:cNvSpPr/>
      </dsp:nvSpPr>
      <dsp:spPr>
        <a:xfrm>
          <a:off x="4216867" y="0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0011661"/>
                <a:satOff val="-3439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10011661"/>
                <a:satOff val="-3439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10011661"/>
                <a:satOff val="-3439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Offices in Dhaka, </a:t>
          </a:r>
          <a:r>
            <a:rPr lang="en-US" sz="3300" kern="1200" dirty="0" err="1"/>
            <a:t>Jashore</a:t>
          </a:r>
          <a:r>
            <a:rPr lang="en-US" sz="3300" kern="1200" dirty="0"/>
            <a:t> &amp; Chattogram</a:t>
          </a:r>
          <a:endParaRPr lang="x-none" sz="3300" kern="1200" dirty="0"/>
        </a:p>
      </dsp:txBody>
      <dsp:txXfrm>
        <a:off x="4734946" y="518143"/>
        <a:ext cx="2501510" cy="2501815"/>
      </dsp:txXfrm>
    </dsp:sp>
    <dsp:sp modelId="{A06C5054-3099-40D2-AA95-6207F5BA7D5F}">
      <dsp:nvSpPr>
        <dsp:cNvPr id="0" name=""/>
        <dsp:cNvSpPr/>
      </dsp:nvSpPr>
      <dsp:spPr>
        <a:xfrm>
          <a:off x="6036985" y="2359716"/>
          <a:ext cx="3537668" cy="353810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5017492"/>
                <a:satOff val="-51585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15017492"/>
                <a:satOff val="-51585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15017492"/>
                <a:satOff val="-51585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$40 Million Annual Subsidiary Revenue</a:t>
          </a:r>
          <a:endParaRPr lang="x-none" sz="3300" kern="1200" dirty="0"/>
        </a:p>
      </dsp:txBody>
      <dsp:txXfrm>
        <a:off x="6555064" y="2877859"/>
        <a:ext cx="2501510" cy="25018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A11D1-2A5E-4C7A-AF2F-1704C56041E4}">
      <dsp:nvSpPr>
        <dsp:cNvPr id="0" name=""/>
        <dsp:cNvSpPr/>
      </dsp:nvSpPr>
      <dsp:spPr>
        <a:xfrm>
          <a:off x="1381649" y="3846515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Fabrics</a:t>
          </a:r>
        </a:p>
      </dsp:txBody>
      <dsp:txXfrm>
        <a:off x="1630311" y="4059999"/>
        <a:ext cx="1108215" cy="951435"/>
      </dsp:txXfrm>
    </dsp:sp>
    <dsp:sp modelId="{69DE9F33-15E6-44E0-BA10-9799B0640957}">
      <dsp:nvSpPr>
        <dsp:cNvPr id="0" name=""/>
        <dsp:cNvSpPr/>
      </dsp:nvSpPr>
      <dsp:spPr>
        <a:xfrm>
          <a:off x="1419957" y="4462889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96A69B-B1CF-4B62-B809-487E2F9DB312}">
      <dsp:nvSpPr>
        <dsp:cNvPr id="0" name=""/>
        <dsp:cNvSpPr/>
      </dsp:nvSpPr>
      <dsp:spPr>
        <a:xfrm>
          <a:off x="0" y="3084486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4E5CFEF-E6A6-4A11-8B02-14D19922D656}">
      <dsp:nvSpPr>
        <dsp:cNvPr id="0" name=""/>
        <dsp:cNvSpPr/>
      </dsp:nvSpPr>
      <dsp:spPr>
        <a:xfrm>
          <a:off x="1079322" y="4269538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C31B7C-D289-4637-9CB3-0DE795B9F062}">
      <dsp:nvSpPr>
        <dsp:cNvPr id="0" name=""/>
        <dsp:cNvSpPr/>
      </dsp:nvSpPr>
      <dsp:spPr>
        <a:xfrm>
          <a:off x="2763298" y="3080083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Textile (Unit 2)</a:t>
          </a:r>
        </a:p>
      </dsp:txBody>
      <dsp:txXfrm>
        <a:off x="3011960" y="3293567"/>
        <a:ext cx="1108215" cy="951435"/>
      </dsp:txXfrm>
    </dsp:sp>
    <dsp:sp modelId="{4DEEA60B-8B98-4EF1-A125-90232E30060F}">
      <dsp:nvSpPr>
        <dsp:cNvPr id="0" name=""/>
        <dsp:cNvSpPr/>
      </dsp:nvSpPr>
      <dsp:spPr>
        <a:xfrm>
          <a:off x="3868277" y="4272474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FEA693-19E8-4C37-94F6-8904A25D63A5}">
      <dsp:nvSpPr>
        <dsp:cNvPr id="0" name=""/>
        <dsp:cNvSpPr/>
      </dsp:nvSpPr>
      <dsp:spPr>
        <a:xfrm>
          <a:off x="2747517" y="4620338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1C59B6-66E5-448C-B59B-5923EE01795E}">
      <dsp:nvSpPr>
        <dsp:cNvPr id="0" name=""/>
        <dsp:cNvSpPr/>
      </dsp:nvSpPr>
      <dsp:spPr>
        <a:xfrm>
          <a:off x="3806785" y="471204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DB97BB-A7AA-4E12-B2BC-54131B9C073D}">
      <dsp:nvSpPr>
        <dsp:cNvPr id="0" name=""/>
        <dsp:cNvSpPr/>
      </dsp:nvSpPr>
      <dsp:spPr>
        <a:xfrm>
          <a:off x="1381649" y="2322457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Textile</a:t>
          </a:r>
        </a:p>
      </dsp:txBody>
      <dsp:txXfrm>
        <a:off x="1630311" y="2535941"/>
        <a:ext cx="1108215" cy="951435"/>
      </dsp:txXfrm>
    </dsp:sp>
    <dsp:sp modelId="{7605B0B7-D47C-4C88-B176-6FF77EFD6E2E}">
      <dsp:nvSpPr>
        <dsp:cNvPr id="0" name=""/>
        <dsp:cNvSpPr/>
      </dsp:nvSpPr>
      <dsp:spPr>
        <a:xfrm>
          <a:off x="2481520" y="234850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C2B6D2-9B7C-419A-B2F6-23942BFC3246}">
      <dsp:nvSpPr>
        <dsp:cNvPr id="0" name=""/>
        <dsp:cNvSpPr/>
      </dsp:nvSpPr>
      <dsp:spPr>
        <a:xfrm>
          <a:off x="2763298" y="1556025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FAAF44-5CBF-4D4B-9074-13DB4E34C938}">
      <dsp:nvSpPr>
        <dsp:cNvPr id="0" name=""/>
        <dsp:cNvSpPr/>
      </dsp:nvSpPr>
      <dsp:spPr>
        <a:xfrm>
          <a:off x="2808416" y="2166895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3F6D71-F5F3-4173-861E-A2E4AD9A00F8}">
      <dsp:nvSpPr>
        <dsp:cNvPr id="0" name=""/>
        <dsp:cNvSpPr/>
      </dsp:nvSpPr>
      <dsp:spPr>
        <a:xfrm>
          <a:off x="4144096" y="2319521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Chougacha</a:t>
          </a:r>
          <a:r>
            <a:rPr lang="en-US" sz="1700" kern="1200" dirty="0"/>
            <a:t> Fashions</a:t>
          </a:r>
        </a:p>
      </dsp:txBody>
      <dsp:txXfrm>
        <a:off x="4392758" y="2533005"/>
        <a:ext cx="1108215" cy="951435"/>
      </dsp:txXfrm>
    </dsp:sp>
    <dsp:sp modelId="{55582CB1-698C-4633-9627-E066A5EC6B4B}">
      <dsp:nvSpPr>
        <dsp:cNvPr id="0" name=""/>
        <dsp:cNvSpPr/>
      </dsp:nvSpPr>
      <dsp:spPr>
        <a:xfrm>
          <a:off x="5533407" y="2930392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C8C2A1-885A-47D2-ABAF-C2D3CAF2A6CE}">
      <dsp:nvSpPr>
        <dsp:cNvPr id="0" name=""/>
        <dsp:cNvSpPr/>
      </dsp:nvSpPr>
      <dsp:spPr>
        <a:xfrm>
          <a:off x="5485574" y="1588514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E9FFF6-F227-47C6-ACD8-E7DB8DBAD544}">
      <dsp:nvSpPr>
        <dsp:cNvPr id="0" name=""/>
        <dsp:cNvSpPr/>
      </dsp:nvSpPr>
      <dsp:spPr>
        <a:xfrm>
          <a:off x="5823137" y="275501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B39F1B-35BE-4116-AFB4-94252845E5BB}">
      <dsp:nvSpPr>
        <dsp:cNvPr id="0" name=""/>
        <dsp:cNvSpPr/>
      </dsp:nvSpPr>
      <dsp:spPr>
        <a:xfrm>
          <a:off x="4141304" y="3841661"/>
          <a:ext cx="1605539" cy="1378403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Divine Garments</a:t>
          </a:r>
        </a:p>
      </dsp:txBody>
      <dsp:txXfrm>
        <a:off x="4389966" y="4055145"/>
        <a:ext cx="1108215" cy="951435"/>
      </dsp:txXfrm>
    </dsp:sp>
    <dsp:sp modelId="{51F3F1B3-E1CC-46F7-AEE8-C3828366ED87}">
      <dsp:nvSpPr>
        <dsp:cNvPr id="0" name=""/>
        <dsp:cNvSpPr/>
      </dsp:nvSpPr>
      <dsp:spPr>
        <a:xfrm>
          <a:off x="5433466" y="4458906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F0F9B6-DC80-4909-980D-8C86F70E07E7}">
      <dsp:nvSpPr>
        <dsp:cNvPr id="0" name=""/>
        <dsp:cNvSpPr/>
      </dsp:nvSpPr>
      <dsp:spPr>
        <a:xfrm>
          <a:off x="5486524" y="4620338"/>
          <a:ext cx="1605539" cy="1378403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4FE5B3-9124-41C8-8B67-CC5AE6843CE4}">
      <dsp:nvSpPr>
        <dsp:cNvPr id="0" name=""/>
        <dsp:cNvSpPr/>
      </dsp:nvSpPr>
      <dsp:spPr>
        <a:xfrm>
          <a:off x="5830901" y="4668914"/>
          <a:ext cx="187284" cy="161431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39F71-E3CE-434E-94D2-CA0268816795}">
      <dsp:nvSpPr>
        <dsp:cNvPr id="0" name=""/>
        <dsp:cNvSpPr/>
      </dsp:nvSpPr>
      <dsp:spPr>
        <a:xfrm>
          <a:off x="1031842" y="2506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Yarn Spinning</a:t>
          </a:r>
        </a:p>
      </dsp:txBody>
      <dsp:txXfrm>
        <a:off x="1031842" y="2506"/>
        <a:ext cx="5056306" cy="459664"/>
      </dsp:txXfrm>
    </dsp:sp>
    <dsp:sp modelId="{F6B04AC3-290E-49EB-99C6-BB0594FA9509}">
      <dsp:nvSpPr>
        <dsp:cNvPr id="0" name=""/>
        <dsp:cNvSpPr/>
      </dsp:nvSpPr>
      <dsp:spPr>
        <a:xfrm>
          <a:off x="1031842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8C3D9-7CB9-4754-BF38-78A60E12C7F4}">
      <dsp:nvSpPr>
        <dsp:cNvPr id="0" name=""/>
        <dsp:cNvSpPr/>
      </dsp:nvSpPr>
      <dsp:spPr>
        <a:xfrm>
          <a:off x="1745343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84363-71B4-4249-8A92-38A225BBAD21}">
      <dsp:nvSpPr>
        <dsp:cNvPr id="0" name=""/>
        <dsp:cNvSpPr/>
      </dsp:nvSpPr>
      <dsp:spPr>
        <a:xfrm>
          <a:off x="2458844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3CE5B-0137-4A9C-9D8C-A8461256739D}">
      <dsp:nvSpPr>
        <dsp:cNvPr id="0" name=""/>
        <dsp:cNvSpPr/>
      </dsp:nvSpPr>
      <dsp:spPr>
        <a:xfrm>
          <a:off x="3172345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7331F-0D9C-42E1-B872-E47A116D2ACF}">
      <dsp:nvSpPr>
        <dsp:cNvPr id="0" name=""/>
        <dsp:cNvSpPr/>
      </dsp:nvSpPr>
      <dsp:spPr>
        <a:xfrm>
          <a:off x="3885846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D2F81-8BD9-4A7F-9536-D4D869CDD715}">
      <dsp:nvSpPr>
        <dsp:cNvPr id="0" name=""/>
        <dsp:cNvSpPr/>
      </dsp:nvSpPr>
      <dsp:spPr>
        <a:xfrm>
          <a:off x="4599347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8B4DA-F8B9-4296-9DAF-F7DDA4BD2F0B}">
      <dsp:nvSpPr>
        <dsp:cNvPr id="0" name=""/>
        <dsp:cNvSpPr/>
      </dsp:nvSpPr>
      <dsp:spPr>
        <a:xfrm>
          <a:off x="5312848" y="462170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61B413-48C2-4825-9D18-48FAA55662D2}">
      <dsp:nvSpPr>
        <dsp:cNvPr id="0" name=""/>
        <dsp:cNvSpPr/>
      </dsp:nvSpPr>
      <dsp:spPr>
        <a:xfrm>
          <a:off x="1031842" y="679842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Knitting</a:t>
          </a:r>
        </a:p>
      </dsp:txBody>
      <dsp:txXfrm>
        <a:off x="1031842" y="679842"/>
        <a:ext cx="5056306" cy="459664"/>
      </dsp:txXfrm>
    </dsp:sp>
    <dsp:sp modelId="{DD617744-8452-48B8-AF0F-E8E21656302F}">
      <dsp:nvSpPr>
        <dsp:cNvPr id="0" name=""/>
        <dsp:cNvSpPr/>
      </dsp:nvSpPr>
      <dsp:spPr>
        <a:xfrm>
          <a:off x="1031842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59569F-8F4E-496B-AAD6-95C92E6DA36D}">
      <dsp:nvSpPr>
        <dsp:cNvPr id="0" name=""/>
        <dsp:cNvSpPr/>
      </dsp:nvSpPr>
      <dsp:spPr>
        <a:xfrm>
          <a:off x="1745343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16E79-A840-44A0-BADB-F3BDCD0CD9E0}">
      <dsp:nvSpPr>
        <dsp:cNvPr id="0" name=""/>
        <dsp:cNvSpPr/>
      </dsp:nvSpPr>
      <dsp:spPr>
        <a:xfrm>
          <a:off x="2458844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8C1744-D95C-4F93-ACC9-8783F2903BBD}">
      <dsp:nvSpPr>
        <dsp:cNvPr id="0" name=""/>
        <dsp:cNvSpPr/>
      </dsp:nvSpPr>
      <dsp:spPr>
        <a:xfrm>
          <a:off x="3172345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F264-5EC5-4BA5-B9D6-AD8C066B4BE1}">
      <dsp:nvSpPr>
        <dsp:cNvPr id="0" name=""/>
        <dsp:cNvSpPr/>
      </dsp:nvSpPr>
      <dsp:spPr>
        <a:xfrm>
          <a:off x="3885846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FDD427-294E-4C97-A5D0-F30195BF1B91}">
      <dsp:nvSpPr>
        <dsp:cNvPr id="0" name=""/>
        <dsp:cNvSpPr/>
      </dsp:nvSpPr>
      <dsp:spPr>
        <a:xfrm>
          <a:off x="4599347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B9551A-4147-4886-AC5C-E92D7F0BD8B7}">
      <dsp:nvSpPr>
        <dsp:cNvPr id="0" name=""/>
        <dsp:cNvSpPr/>
      </dsp:nvSpPr>
      <dsp:spPr>
        <a:xfrm>
          <a:off x="5312848" y="1139506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87FCA0-37B7-4C95-91C0-2012C96C2890}">
      <dsp:nvSpPr>
        <dsp:cNvPr id="0" name=""/>
        <dsp:cNvSpPr/>
      </dsp:nvSpPr>
      <dsp:spPr>
        <a:xfrm>
          <a:off x="1031842" y="1357178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Dyeing &amp; Fabric Finishing</a:t>
          </a:r>
        </a:p>
      </dsp:txBody>
      <dsp:txXfrm>
        <a:off x="1031842" y="1357178"/>
        <a:ext cx="5056306" cy="459664"/>
      </dsp:txXfrm>
    </dsp:sp>
    <dsp:sp modelId="{335F4D9D-0C23-4C15-9518-97BFF936CB1B}">
      <dsp:nvSpPr>
        <dsp:cNvPr id="0" name=""/>
        <dsp:cNvSpPr/>
      </dsp:nvSpPr>
      <dsp:spPr>
        <a:xfrm>
          <a:off x="1031842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0DC0E0-CE06-47B5-A1CF-AF5537FE2FE6}">
      <dsp:nvSpPr>
        <dsp:cNvPr id="0" name=""/>
        <dsp:cNvSpPr/>
      </dsp:nvSpPr>
      <dsp:spPr>
        <a:xfrm>
          <a:off x="1745343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491B29-6CCA-4B1B-ABB6-D9A4638561A8}">
      <dsp:nvSpPr>
        <dsp:cNvPr id="0" name=""/>
        <dsp:cNvSpPr/>
      </dsp:nvSpPr>
      <dsp:spPr>
        <a:xfrm>
          <a:off x="2458844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2EB24E-4B38-4DB1-B772-7A8384C0326A}">
      <dsp:nvSpPr>
        <dsp:cNvPr id="0" name=""/>
        <dsp:cNvSpPr/>
      </dsp:nvSpPr>
      <dsp:spPr>
        <a:xfrm>
          <a:off x="3172345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6912FF-348C-4810-8678-189A7DC37162}">
      <dsp:nvSpPr>
        <dsp:cNvPr id="0" name=""/>
        <dsp:cNvSpPr/>
      </dsp:nvSpPr>
      <dsp:spPr>
        <a:xfrm>
          <a:off x="3885846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8FDAA-6DD8-4F7F-AD9B-82128163CD66}">
      <dsp:nvSpPr>
        <dsp:cNvPr id="0" name=""/>
        <dsp:cNvSpPr/>
      </dsp:nvSpPr>
      <dsp:spPr>
        <a:xfrm>
          <a:off x="4599347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DF799-4090-4725-86D8-CC2D2D4F9ADC}">
      <dsp:nvSpPr>
        <dsp:cNvPr id="0" name=""/>
        <dsp:cNvSpPr/>
      </dsp:nvSpPr>
      <dsp:spPr>
        <a:xfrm>
          <a:off x="5312848" y="1816842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2987C-F71E-470C-BA53-5AD0C64BF717}">
      <dsp:nvSpPr>
        <dsp:cNvPr id="0" name=""/>
        <dsp:cNvSpPr/>
      </dsp:nvSpPr>
      <dsp:spPr>
        <a:xfrm>
          <a:off x="1031842" y="2034514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Yarn Dyeing</a:t>
          </a:r>
        </a:p>
      </dsp:txBody>
      <dsp:txXfrm>
        <a:off x="1031842" y="2034514"/>
        <a:ext cx="5056306" cy="459664"/>
      </dsp:txXfrm>
    </dsp:sp>
    <dsp:sp modelId="{6114311C-6B69-40E2-8579-0266B8D52F09}">
      <dsp:nvSpPr>
        <dsp:cNvPr id="0" name=""/>
        <dsp:cNvSpPr/>
      </dsp:nvSpPr>
      <dsp:spPr>
        <a:xfrm>
          <a:off x="1031842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D8FC64-E310-4B3E-B32D-7D6EEF131543}">
      <dsp:nvSpPr>
        <dsp:cNvPr id="0" name=""/>
        <dsp:cNvSpPr/>
      </dsp:nvSpPr>
      <dsp:spPr>
        <a:xfrm>
          <a:off x="1745343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B2C0C0-B54D-4269-9E4E-328F6FE3B54B}">
      <dsp:nvSpPr>
        <dsp:cNvPr id="0" name=""/>
        <dsp:cNvSpPr/>
      </dsp:nvSpPr>
      <dsp:spPr>
        <a:xfrm>
          <a:off x="2458844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57ED4-A77D-4F19-9F5A-CFAC27135824}">
      <dsp:nvSpPr>
        <dsp:cNvPr id="0" name=""/>
        <dsp:cNvSpPr/>
      </dsp:nvSpPr>
      <dsp:spPr>
        <a:xfrm>
          <a:off x="3172345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09920-8B56-4FDC-B548-8A921896BA04}">
      <dsp:nvSpPr>
        <dsp:cNvPr id="0" name=""/>
        <dsp:cNvSpPr/>
      </dsp:nvSpPr>
      <dsp:spPr>
        <a:xfrm>
          <a:off x="3885846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F952E-E791-4C59-8213-045D138B5C10}">
      <dsp:nvSpPr>
        <dsp:cNvPr id="0" name=""/>
        <dsp:cNvSpPr/>
      </dsp:nvSpPr>
      <dsp:spPr>
        <a:xfrm>
          <a:off x="4599347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A8929B-9609-4309-82FA-EF75C58D3299}">
      <dsp:nvSpPr>
        <dsp:cNvPr id="0" name=""/>
        <dsp:cNvSpPr/>
      </dsp:nvSpPr>
      <dsp:spPr>
        <a:xfrm>
          <a:off x="5312848" y="2494178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2B1AB-DD7C-41D2-83D8-20CBF086C308}">
      <dsp:nvSpPr>
        <dsp:cNvPr id="0" name=""/>
        <dsp:cNvSpPr/>
      </dsp:nvSpPr>
      <dsp:spPr>
        <a:xfrm>
          <a:off x="1031842" y="2711849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All-Over Printing</a:t>
          </a:r>
        </a:p>
      </dsp:txBody>
      <dsp:txXfrm>
        <a:off x="1031842" y="2711849"/>
        <a:ext cx="5056306" cy="459664"/>
      </dsp:txXfrm>
    </dsp:sp>
    <dsp:sp modelId="{B0CCF1D4-111F-4D2B-BE83-8FC9547A8A17}">
      <dsp:nvSpPr>
        <dsp:cNvPr id="0" name=""/>
        <dsp:cNvSpPr/>
      </dsp:nvSpPr>
      <dsp:spPr>
        <a:xfrm>
          <a:off x="1031842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A3D893-1672-4828-9095-C53429F89F6D}">
      <dsp:nvSpPr>
        <dsp:cNvPr id="0" name=""/>
        <dsp:cNvSpPr/>
      </dsp:nvSpPr>
      <dsp:spPr>
        <a:xfrm>
          <a:off x="1745343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887910-E8A4-459E-A2F0-30B9CFC195DE}">
      <dsp:nvSpPr>
        <dsp:cNvPr id="0" name=""/>
        <dsp:cNvSpPr/>
      </dsp:nvSpPr>
      <dsp:spPr>
        <a:xfrm>
          <a:off x="2458844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C53046-9A8A-4D52-8624-09DDE180B6A8}">
      <dsp:nvSpPr>
        <dsp:cNvPr id="0" name=""/>
        <dsp:cNvSpPr/>
      </dsp:nvSpPr>
      <dsp:spPr>
        <a:xfrm>
          <a:off x="3172345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E3E69-28B0-403B-B548-F56357F909C5}">
      <dsp:nvSpPr>
        <dsp:cNvPr id="0" name=""/>
        <dsp:cNvSpPr/>
      </dsp:nvSpPr>
      <dsp:spPr>
        <a:xfrm>
          <a:off x="3885846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A9AAB4-8E16-4A9D-9ECE-C8C1E52F88A8}">
      <dsp:nvSpPr>
        <dsp:cNvPr id="0" name=""/>
        <dsp:cNvSpPr/>
      </dsp:nvSpPr>
      <dsp:spPr>
        <a:xfrm>
          <a:off x="4599347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8B481-20BD-499A-B956-A6E6240C301B}">
      <dsp:nvSpPr>
        <dsp:cNvPr id="0" name=""/>
        <dsp:cNvSpPr/>
      </dsp:nvSpPr>
      <dsp:spPr>
        <a:xfrm>
          <a:off x="5312848" y="3171514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7BB25-E68E-4E42-9C2E-25081DB1556F}">
      <dsp:nvSpPr>
        <dsp:cNvPr id="0" name=""/>
        <dsp:cNvSpPr/>
      </dsp:nvSpPr>
      <dsp:spPr>
        <a:xfrm>
          <a:off x="1031842" y="3389185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Knit Garment Manufacturing</a:t>
          </a:r>
        </a:p>
      </dsp:txBody>
      <dsp:txXfrm>
        <a:off x="1031842" y="3389185"/>
        <a:ext cx="5056306" cy="459664"/>
      </dsp:txXfrm>
    </dsp:sp>
    <dsp:sp modelId="{B5611A41-7BC2-4B3A-B2B5-CC03CDBC2188}">
      <dsp:nvSpPr>
        <dsp:cNvPr id="0" name=""/>
        <dsp:cNvSpPr/>
      </dsp:nvSpPr>
      <dsp:spPr>
        <a:xfrm>
          <a:off x="1031842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0E2BF8-A286-4599-9763-D59501CBA569}">
      <dsp:nvSpPr>
        <dsp:cNvPr id="0" name=""/>
        <dsp:cNvSpPr/>
      </dsp:nvSpPr>
      <dsp:spPr>
        <a:xfrm>
          <a:off x="1745343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BC981C-642E-4BDA-B495-8940A3097799}">
      <dsp:nvSpPr>
        <dsp:cNvPr id="0" name=""/>
        <dsp:cNvSpPr/>
      </dsp:nvSpPr>
      <dsp:spPr>
        <a:xfrm>
          <a:off x="2458844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9609E1-EE45-42C3-83AB-C7B71BECA4A9}">
      <dsp:nvSpPr>
        <dsp:cNvPr id="0" name=""/>
        <dsp:cNvSpPr/>
      </dsp:nvSpPr>
      <dsp:spPr>
        <a:xfrm>
          <a:off x="3172345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10906F-A3B7-456E-9E01-020837D86C23}">
      <dsp:nvSpPr>
        <dsp:cNvPr id="0" name=""/>
        <dsp:cNvSpPr/>
      </dsp:nvSpPr>
      <dsp:spPr>
        <a:xfrm>
          <a:off x="3885846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B2FD40-FB2F-4AD3-9BB8-806CCD403E8E}">
      <dsp:nvSpPr>
        <dsp:cNvPr id="0" name=""/>
        <dsp:cNvSpPr/>
      </dsp:nvSpPr>
      <dsp:spPr>
        <a:xfrm>
          <a:off x="4599347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D5BDC-D1C5-4075-8541-CB5301F21162}">
      <dsp:nvSpPr>
        <dsp:cNvPr id="0" name=""/>
        <dsp:cNvSpPr/>
      </dsp:nvSpPr>
      <dsp:spPr>
        <a:xfrm>
          <a:off x="5312848" y="3848849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45D5A-EB69-44F4-936C-F109A6ECB4DA}">
      <dsp:nvSpPr>
        <dsp:cNvPr id="0" name=""/>
        <dsp:cNvSpPr/>
      </dsp:nvSpPr>
      <dsp:spPr>
        <a:xfrm>
          <a:off x="1031842" y="4066521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Placement Print &amp; Embroidery</a:t>
          </a:r>
        </a:p>
      </dsp:txBody>
      <dsp:txXfrm>
        <a:off x="1031842" y="4066521"/>
        <a:ext cx="5056306" cy="459664"/>
      </dsp:txXfrm>
    </dsp:sp>
    <dsp:sp modelId="{0FB6B3C2-08C4-43FA-8EA7-D9604149825E}">
      <dsp:nvSpPr>
        <dsp:cNvPr id="0" name=""/>
        <dsp:cNvSpPr/>
      </dsp:nvSpPr>
      <dsp:spPr>
        <a:xfrm>
          <a:off x="1031842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EF08AB-1E19-4023-B44E-7DCB8B36308A}">
      <dsp:nvSpPr>
        <dsp:cNvPr id="0" name=""/>
        <dsp:cNvSpPr/>
      </dsp:nvSpPr>
      <dsp:spPr>
        <a:xfrm>
          <a:off x="1745343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763466-4E83-45F6-883D-CDA372D0798E}">
      <dsp:nvSpPr>
        <dsp:cNvPr id="0" name=""/>
        <dsp:cNvSpPr/>
      </dsp:nvSpPr>
      <dsp:spPr>
        <a:xfrm>
          <a:off x="2458844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6D057-04D7-430F-A927-D5079D5C313F}">
      <dsp:nvSpPr>
        <dsp:cNvPr id="0" name=""/>
        <dsp:cNvSpPr/>
      </dsp:nvSpPr>
      <dsp:spPr>
        <a:xfrm>
          <a:off x="3172345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C8F878-6B7E-45B2-9625-5F031CDA3B21}">
      <dsp:nvSpPr>
        <dsp:cNvPr id="0" name=""/>
        <dsp:cNvSpPr/>
      </dsp:nvSpPr>
      <dsp:spPr>
        <a:xfrm>
          <a:off x="3885846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70C30E-FA5F-46AE-8F5B-8169CB219D4A}">
      <dsp:nvSpPr>
        <dsp:cNvPr id="0" name=""/>
        <dsp:cNvSpPr/>
      </dsp:nvSpPr>
      <dsp:spPr>
        <a:xfrm>
          <a:off x="4599347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0778D-ADB0-45DC-87C2-3E2D704E40C9}">
      <dsp:nvSpPr>
        <dsp:cNvPr id="0" name=""/>
        <dsp:cNvSpPr/>
      </dsp:nvSpPr>
      <dsp:spPr>
        <a:xfrm>
          <a:off x="5312848" y="4526185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7F0AF1-1CBA-415D-A48C-58EAB63EB3C9}">
      <dsp:nvSpPr>
        <dsp:cNvPr id="0" name=""/>
        <dsp:cNvSpPr/>
      </dsp:nvSpPr>
      <dsp:spPr>
        <a:xfrm>
          <a:off x="1031842" y="4743857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Garments Wash</a:t>
          </a:r>
        </a:p>
      </dsp:txBody>
      <dsp:txXfrm>
        <a:off x="1031842" y="4743857"/>
        <a:ext cx="5056306" cy="459664"/>
      </dsp:txXfrm>
    </dsp:sp>
    <dsp:sp modelId="{2E50E7BD-EF52-4C9E-BE48-09BECF430772}">
      <dsp:nvSpPr>
        <dsp:cNvPr id="0" name=""/>
        <dsp:cNvSpPr/>
      </dsp:nvSpPr>
      <dsp:spPr>
        <a:xfrm>
          <a:off x="1031842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76F7F-5F8D-4709-A0AE-04BBAB840CEF}">
      <dsp:nvSpPr>
        <dsp:cNvPr id="0" name=""/>
        <dsp:cNvSpPr/>
      </dsp:nvSpPr>
      <dsp:spPr>
        <a:xfrm>
          <a:off x="1745343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AA768E-DB9A-47F6-A888-EA31026BCE66}">
      <dsp:nvSpPr>
        <dsp:cNvPr id="0" name=""/>
        <dsp:cNvSpPr/>
      </dsp:nvSpPr>
      <dsp:spPr>
        <a:xfrm>
          <a:off x="2458844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33114-252A-4046-AAF5-E6DBECFF982F}">
      <dsp:nvSpPr>
        <dsp:cNvPr id="0" name=""/>
        <dsp:cNvSpPr/>
      </dsp:nvSpPr>
      <dsp:spPr>
        <a:xfrm>
          <a:off x="3172345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3D4A0-2078-4905-BA42-93BE80532FD6}">
      <dsp:nvSpPr>
        <dsp:cNvPr id="0" name=""/>
        <dsp:cNvSpPr/>
      </dsp:nvSpPr>
      <dsp:spPr>
        <a:xfrm>
          <a:off x="3885846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D49729-AEB4-49C8-AFCE-5F2CE76B2BD1}">
      <dsp:nvSpPr>
        <dsp:cNvPr id="0" name=""/>
        <dsp:cNvSpPr/>
      </dsp:nvSpPr>
      <dsp:spPr>
        <a:xfrm>
          <a:off x="4599347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C1F83-642A-47CE-B454-FB7466F8D545}">
      <dsp:nvSpPr>
        <dsp:cNvPr id="0" name=""/>
        <dsp:cNvSpPr/>
      </dsp:nvSpPr>
      <dsp:spPr>
        <a:xfrm>
          <a:off x="5312848" y="5203521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63F19-0050-45C9-A8B5-23CE3B958F1C}">
      <dsp:nvSpPr>
        <dsp:cNvPr id="0" name=""/>
        <dsp:cNvSpPr/>
      </dsp:nvSpPr>
      <dsp:spPr>
        <a:xfrm>
          <a:off x="1031842" y="5421193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Laboratory</a:t>
          </a:r>
        </a:p>
      </dsp:txBody>
      <dsp:txXfrm>
        <a:off x="1031842" y="5421193"/>
        <a:ext cx="5056306" cy="459664"/>
      </dsp:txXfrm>
    </dsp:sp>
    <dsp:sp modelId="{9573F809-A294-4987-8059-47982D0A8AD2}">
      <dsp:nvSpPr>
        <dsp:cNvPr id="0" name=""/>
        <dsp:cNvSpPr/>
      </dsp:nvSpPr>
      <dsp:spPr>
        <a:xfrm>
          <a:off x="1031842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AB109-977A-44A3-AFB8-D6C3893A3E36}">
      <dsp:nvSpPr>
        <dsp:cNvPr id="0" name=""/>
        <dsp:cNvSpPr/>
      </dsp:nvSpPr>
      <dsp:spPr>
        <a:xfrm>
          <a:off x="1745343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73AAFA-696E-4433-A82D-C92E8B0D978B}">
      <dsp:nvSpPr>
        <dsp:cNvPr id="0" name=""/>
        <dsp:cNvSpPr/>
      </dsp:nvSpPr>
      <dsp:spPr>
        <a:xfrm>
          <a:off x="2458844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16E8ED-4008-4680-A438-E59DD2D7EAA2}">
      <dsp:nvSpPr>
        <dsp:cNvPr id="0" name=""/>
        <dsp:cNvSpPr/>
      </dsp:nvSpPr>
      <dsp:spPr>
        <a:xfrm>
          <a:off x="3172345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A63AD0-585C-4CB5-AE51-1E7443223B5E}">
      <dsp:nvSpPr>
        <dsp:cNvPr id="0" name=""/>
        <dsp:cNvSpPr/>
      </dsp:nvSpPr>
      <dsp:spPr>
        <a:xfrm>
          <a:off x="3885846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AE3FFC-DECF-4D2A-BE69-31DAF42C689C}">
      <dsp:nvSpPr>
        <dsp:cNvPr id="0" name=""/>
        <dsp:cNvSpPr/>
      </dsp:nvSpPr>
      <dsp:spPr>
        <a:xfrm>
          <a:off x="4599347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214F72-0215-4834-8034-387EC6EA6C7F}">
      <dsp:nvSpPr>
        <dsp:cNvPr id="0" name=""/>
        <dsp:cNvSpPr/>
      </dsp:nvSpPr>
      <dsp:spPr>
        <a:xfrm>
          <a:off x="5312848" y="5880857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DC518-A549-42A5-B143-A57F68FA6B17}">
      <dsp:nvSpPr>
        <dsp:cNvPr id="0" name=""/>
        <dsp:cNvSpPr/>
      </dsp:nvSpPr>
      <dsp:spPr>
        <a:xfrm>
          <a:off x="1031842" y="6098528"/>
          <a:ext cx="5056306" cy="45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Accessories Manufacturing</a:t>
          </a:r>
        </a:p>
      </dsp:txBody>
      <dsp:txXfrm>
        <a:off x="1031842" y="6098528"/>
        <a:ext cx="5056306" cy="459664"/>
      </dsp:txXfrm>
    </dsp:sp>
    <dsp:sp modelId="{D53EE69D-180D-4A4D-A53C-EB42EB520108}">
      <dsp:nvSpPr>
        <dsp:cNvPr id="0" name=""/>
        <dsp:cNvSpPr/>
      </dsp:nvSpPr>
      <dsp:spPr>
        <a:xfrm>
          <a:off x="1031842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232444-09D9-491E-BF24-A76F0F4BD1A5}">
      <dsp:nvSpPr>
        <dsp:cNvPr id="0" name=""/>
        <dsp:cNvSpPr/>
      </dsp:nvSpPr>
      <dsp:spPr>
        <a:xfrm>
          <a:off x="1745343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5029B-9CE9-4868-8C36-670953595E7D}">
      <dsp:nvSpPr>
        <dsp:cNvPr id="0" name=""/>
        <dsp:cNvSpPr/>
      </dsp:nvSpPr>
      <dsp:spPr>
        <a:xfrm>
          <a:off x="2458844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F070D5-A01E-43B6-9E3D-5EE64B8DB29A}">
      <dsp:nvSpPr>
        <dsp:cNvPr id="0" name=""/>
        <dsp:cNvSpPr/>
      </dsp:nvSpPr>
      <dsp:spPr>
        <a:xfrm>
          <a:off x="3172345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151FC-0B8F-47E4-AE5C-363FFF8E3016}">
      <dsp:nvSpPr>
        <dsp:cNvPr id="0" name=""/>
        <dsp:cNvSpPr/>
      </dsp:nvSpPr>
      <dsp:spPr>
        <a:xfrm>
          <a:off x="3885846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7559FC-2A84-4B97-ADB4-ADEA8D96CD45}">
      <dsp:nvSpPr>
        <dsp:cNvPr id="0" name=""/>
        <dsp:cNvSpPr/>
      </dsp:nvSpPr>
      <dsp:spPr>
        <a:xfrm>
          <a:off x="4599347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0F001-312D-4D56-8FDE-96CE55B9C814}">
      <dsp:nvSpPr>
        <dsp:cNvPr id="0" name=""/>
        <dsp:cNvSpPr/>
      </dsp:nvSpPr>
      <dsp:spPr>
        <a:xfrm>
          <a:off x="5312848" y="6558193"/>
          <a:ext cx="674174" cy="11236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5A574-4D43-43C1-A49A-0E7EAD922681}">
      <dsp:nvSpPr>
        <dsp:cNvPr id="0" name=""/>
        <dsp:cNvSpPr/>
      </dsp:nvSpPr>
      <dsp:spPr>
        <a:xfrm>
          <a:off x="-6531296" y="-998877"/>
          <a:ext cx="7773785" cy="7773785"/>
        </a:xfrm>
        <a:prstGeom prst="blockArc">
          <a:avLst>
            <a:gd name="adj1" fmla="val 18900000"/>
            <a:gd name="adj2" fmla="val 2700000"/>
            <a:gd name="adj3" fmla="val 278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39409-C30B-4B49-851A-9DE8FC1E6E10}">
      <dsp:nvSpPr>
        <dsp:cNvPr id="0" name=""/>
        <dsp:cNvSpPr/>
      </dsp:nvSpPr>
      <dsp:spPr>
        <a:xfrm>
          <a:off x="650174" y="444061"/>
          <a:ext cx="9619510" cy="8885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53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Divine Group has the </a:t>
          </a:r>
          <a:r>
            <a:rPr lang="en-US" sz="2400" b="1" kern="1200" dirty="0"/>
            <a:t>DNA</a:t>
          </a:r>
          <a:r>
            <a:rPr lang="en-US" sz="2000" kern="1200" dirty="0"/>
            <a:t> for producing Polyester &amp; Polyamide fabrics and garments </a:t>
          </a:r>
          <a:r>
            <a:rPr lang="en-US" sz="2400" b="1" kern="1200" dirty="0"/>
            <a:t>since 2004</a:t>
          </a:r>
          <a:endParaRPr lang="en-001" sz="2000" b="1" kern="1200" dirty="0"/>
        </a:p>
      </dsp:txBody>
      <dsp:txXfrm>
        <a:off x="650174" y="444061"/>
        <a:ext cx="9619510" cy="888584"/>
      </dsp:txXfrm>
    </dsp:sp>
    <dsp:sp modelId="{776A4FB0-C31C-4236-BF8D-E3F67A4D9D9D}">
      <dsp:nvSpPr>
        <dsp:cNvPr id="0" name=""/>
        <dsp:cNvSpPr/>
      </dsp:nvSpPr>
      <dsp:spPr>
        <a:xfrm>
          <a:off x="94809" y="332988"/>
          <a:ext cx="1110730" cy="111073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473D70-7A6F-46DD-8A7E-FA9AE1831F44}">
      <dsp:nvSpPr>
        <dsp:cNvPr id="0" name=""/>
        <dsp:cNvSpPr/>
      </dsp:nvSpPr>
      <dsp:spPr>
        <a:xfrm>
          <a:off x="1159620" y="1777169"/>
          <a:ext cx="9110064" cy="8885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53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Worked with elite brands such as </a:t>
          </a:r>
          <a:r>
            <a:rPr lang="en-US" sz="2400" b="1" kern="1200" dirty="0"/>
            <a:t>Calvin Klein</a:t>
          </a:r>
          <a:endParaRPr lang="en-001" sz="2000" kern="1200" dirty="0"/>
        </a:p>
      </dsp:txBody>
      <dsp:txXfrm>
        <a:off x="1159620" y="1777169"/>
        <a:ext cx="9110064" cy="888584"/>
      </dsp:txXfrm>
    </dsp:sp>
    <dsp:sp modelId="{BFBCE004-03B7-407C-8AE3-B18E320BC972}">
      <dsp:nvSpPr>
        <dsp:cNvPr id="0" name=""/>
        <dsp:cNvSpPr/>
      </dsp:nvSpPr>
      <dsp:spPr>
        <a:xfrm>
          <a:off x="604255" y="1666096"/>
          <a:ext cx="1110730" cy="111073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AC837-2269-4C66-AEA7-7243B24A04B6}">
      <dsp:nvSpPr>
        <dsp:cNvPr id="0" name=""/>
        <dsp:cNvSpPr/>
      </dsp:nvSpPr>
      <dsp:spPr>
        <a:xfrm>
          <a:off x="1159620" y="3110277"/>
          <a:ext cx="9110064" cy="8885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53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Divine has a well established reputation for </a:t>
          </a:r>
          <a:r>
            <a:rPr lang="en-US" sz="2400" b="1" kern="1200" dirty="0"/>
            <a:t>Expertise</a:t>
          </a:r>
          <a:r>
            <a:rPr lang="en-US" sz="2000" kern="1200" dirty="0"/>
            <a:t> and </a:t>
          </a:r>
          <a:r>
            <a:rPr lang="en-US" sz="2400" b="1" kern="1200" dirty="0"/>
            <a:t>Quality</a:t>
          </a:r>
          <a:endParaRPr lang="en-001" sz="2400" b="1" kern="1200" dirty="0"/>
        </a:p>
      </dsp:txBody>
      <dsp:txXfrm>
        <a:off x="1159620" y="3110277"/>
        <a:ext cx="9110064" cy="888584"/>
      </dsp:txXfrm>
    </dsp:sp>
    <dsp:sp modelId="{4D14A272-7D08-42AE-828E-A80C46E49400}">
      <dsp:nvSpPr>
        <dsp:cNvPr id="0" name=""/>
        <dsp:cNvSpPr/>
      </dsp:nvSpPr>
      <dsp:spPr>
        <a:xfrm>
          <a:off x="604255" y="2999204"/>
          <a:ext cx="1110730" cy="111073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B586A2-0B31-4FA0-BBB7-4AF42597D605}">
      <dsp:nvSpPr>
        <dsp:cNvPr id="0" name=""/>
        <dsp:cNvSpPr/>
      </dsp:nvSpPr>
      <dsp:spPr>
        <a:xfrm>
          <a:off x="650174" y="4443385"/>
          <a:ext cx="9619510" cy="88858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53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Divine remains one of the few </a:t>
          </a:r>
          <a:r>
            <a:rPr lang="en-US" sz="2400" b="1" kern="1200" dirty="0"/>
            <a:t>Fully Vertical </a:t>
          </a:r>
          <a:r>
            <a:rPr lang="en-US" sz="2000" kern="1200" dirty="0"/>
            <a:t>suppliers from Bangladesh offering to produce more polyester and recycle polyester fabrics &amp; garments</a:t>
          </a:r>
          <a:endParaRPr lang="en-001" sz="2000" kern="1200" dirty="0"/>
        </a:p>
      </dsp:txBody>
      <dsp:txXfrm>
        <a:off x="650174" y="4443385"/>
        <a:ext cx="9619510" cy="888584"/>
      </dsp:txXfrm>
    </dsp:sp>
    <dsp:sp modelId="{70165323-30A9-4F89-B1C7-2697B2CCEC2B}">
      <dsp:nvSpPr>
        <dsp:cNvPr id="0" name=""/>
        <dsp:cNvSpPr/>
      </dsp:nvSpPr>
      <dsp:spPr>
        <a:xfrm>
          <a:off x="94809" y="4332312"/>
          <a:ext cx="1110730" cy="111073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A591099-7EBE-4D12-B880-CCA6B38B92A6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A36C10-A9D4-4995-9BAF-95FBD77A7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218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0CF4299-1721-48C6-878D-74296BE00D21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13753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3AEF9EC-8318-4FF6-847E-A85BBD2B7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95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We started</a:t>
            </a:r>
            <a:r>
              <a:rPr lang="en-US" baseline="0" dirty="0"/>
              <a:t> our journey in 1997 with Divine Textile Ltd. , followed by Divine Textile Ltd. unit 2 and Divine Fabrics Ltd.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We are a fully vertically integrated company where as of now our main input is yarn and our output is Ready Made Garments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We produce all kinds of Knit items and our annual turnover is $60 million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15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88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65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EF9EC-8318-4FF6-847E-A85BBD2B7E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7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1254"/>
            <a:ext cx="8226490" cy="308376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345021"/>
            <a:ext cx="8229600" cy="1371600"/>
          </a:xfrm>
        </p:spPr>
        <p:txBody>
          <a:bodyPr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80562-E361-4901-81A9-DC99371C70DE}" type="datetime1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50680" y="365125"/>
            <a:ext cx="164592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65125"/>
            <a:ext cx="7624664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88F-5C71-4C3B-A46F-E5E332BBC3D1}" type="datetime1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9E80-105D-4CD8-AF07-4CEB9B9063CC}" type="datetime1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65176"/>
            <a:ext cx="8229600" cy="308152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648" y="3346704"/>
            <a:ext cx="8229600" cy="13716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C64-0D63-44AF-997A-1B1FE1A96E19}" type="datetime1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1" y="1828800"/>
            <a:ext cx="4572000" cy="4348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599" y="1828800"/>
            <a:ext cx="4572000" cy="4348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EA110-C81D-4C5F-84B3-B5F5E7416EB9}" type="datetime1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48" y="1627258"/>
            <a:ext cx="45720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8448" y="2331720"/>
            <a:ext cx="4572000" cy="38404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7648" y="1627258"/>
            <a:ext cx="45720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7648" y="2331720"/>
            <a:ext cx="4572000" cy="38404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C5ED-4C80-4726-926C-338D85485045}" type="datetime1">
              <a:rPr lang="en-US" smtClean="0"/>
              <a:t>5/8/2023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47976-C764-44D0-930D-1AC5846C8450}" type="datetime1">
              <a:rPr lang="en-US" smtClean="0"/>
              <a:t>5/8/2023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A5702-ECF8-4274-B6BF-9D5EEBC26FE5}" type="datetime1">
              <a:rPr lang="en-US" smtClean="0"/>
              <a:t>5/8/2023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hidden">
          <a:xfrm>
            <a:off x="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9330" y="457200"/>
            <a:ext cx="3603070" cy="15544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490" y="685800"/>
            <a:ext cx="610222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79330" y="2101850"/>
            <a:ext cx="3603070" cy="18288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66C6A-A83C-4E27-990F-89F11F779CE0}" type="datetime1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2712" y="457200"/>
            <a:ext cx="3602736" cy="15544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1"/>
            <a:ext cx="73152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82712" y="2101850"/>
            <a:ext cx="3602736" cy="1828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10699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799"/>
            <a:ext cx="9601200" cy="434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19253" y="6385492"/>
            <a:ext cx="98204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D14E86EA-95E3-4DA0-97E2-7D1BBAC51A0F}" type="datetime1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85492"/>
            <a:ext cx="60990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3532" y="6385492"/>
            <a:ext cx="82886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chart" Target="../charts/chart1.xml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gif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22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21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Divine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Artisans of Cloth</a:t>
            </a:r>
          </a:p>
        </p:txBody>
      </p:sp>
    </p:spTree>
    <p:extLst>
      <p:ext uri="{BB962C8B-B14F-4D97-AF65-F5344CB8AC3E}">
        <p14:creationId xmlns:p14="http://schemas.microsoft.com/office/powerpoint/2010/main" val="105187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3AEAE-8B10-F70E-E1B3-CCA7FEA60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1050861"/>
          </a:xfrm>
        </p:spPr>
        <p:txBody>
          <a:bodyPr/>
          <a:lstStyle/>
          <a:p>
            <a:r>
              <a:rPr lang="en-US" dirty="0"/>
              <a:t>Polyester Mesh Fabric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E34FABA-82F8-757A-80AB-A245ABD7B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767" y="1865389"/>
            <a:ext cx="3772733" cy="244683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FE9FF8F-7015-5004-993E-3573405E4FE6}"/>
              </a:ext>
            </a:extLst>
          </p:cNvPr>
          <p:cNvSpPr txBox="1"/>
          <p:nvPr/>
        </p:nvSpPr>
        <p:spPr>
          <a:xfrm>
            <a:off x="1295400" y="4348953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Mesh Fabric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195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Spandex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A7DCD-C3ED-4542-9F55-00259C0F3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715" y="1865389"/>
            <a:ext cx="3680430" cy="2483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F927B8-6D51-F3D0-15C7-47796A745C45}"/>
              </a:ext>
            </a:extLst>
          </p:cNvPr>
          <p:cNvSpPr txBox="1"/>
          <p:nvPr/>
        </p:nvSpPr>
        <p:spPr>
          <a:xfrm>
            <a:off x="6211715" y="4395793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Mesh Fabric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270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100% Recycle Polyester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37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4B497-E2CD-B2CC-C4DF-6A5B4454F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556" y="30088"/>
            <a:ext cx="9601200" cy="690674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R&amp;D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63B6E-224B-52FA-197E-F1691DF86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204" y="1250868"/>
            <a:ext cx="3257275" cy="27696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A22F7A-D983-3B0F-8738-144A724ED346}"/>
              </a:ext>
            </a:extLst>
          </p:cNvPr>
          <p:cNvSpPr txBox="1"/>
          <p:nvPr/>
        </p:nvSpPr>
        <p:spPr>
          <a:xfrm>
            <a:off x="856944" y="4110056"/>
            <a:ext cx="17864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</a:t>
            </a:r>
          </a:p>
          <a:p>
            <a:r>
              <a:rPr lang="en-US" sz="1200" dirty="0"/>
              <a:t>165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 ( Cotton Feel Solid)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E5E188-090E-3E7E-6D68-AE7626D94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640" y="1228230"/>
            <a:ext cx="3097907" cy="2814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87CE16-E9F8-DDC5-84FE-66820D1D050B}"/>
              </a:ext>
            </a:extLst>
          </p:cNvPr>
          <p:cNvSpPr txBox="1"/>
          <p:nvPr/>
        </p:nvSpPr>
        <p:spPr>
          <a:xfrm>
            <a:off x="4969542" y="4165283"/>
            <a:ext cx="19481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95% Polyester+5% spandex s/j 235 </a:t>
            </a:r>
            <a:r>
              <a:rPr lang="en-US" sz="1200" dirty="0" err="1"/>
              <a:t>gsm</a:t>
            </a:r>
            <a:r>
              <a:rPr lang="en-US" sz="1200" dirty="0"/>
              <a:t> (Cotton Feel </a:t>
            </a:r>
            <a:r>
              <a:rPr lang="en-US" sz="1200" dirty="0" err="1"/>
              <a:t>Melange</a:t>
            </a:r>
            <a:r>
              <a:rPr lang="en-US" sz="1200" dirty="0"/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F18608-67B8-53FB-3C76-F38F4D20AC48}"/>
              </a:ext>
            </a:extLst>
          </p:cNvPr>
          <p:cNvSpPr txBox="1">
            <a:spLocks/>
          </p:cNvSpPr>
          <p:nvPr/>
        </p:nvSpPr>
        <p:spPr>
          <a:xfrm>
            <a:off x="791162" y="720762"/>
            <a:ext cx="9601200" cy="5301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i="1" dirty="0">
                <a:latin typeface="Bahnschrift" panose="020B0502040204020203" pitchFamily="34" charset="0"/>
              </a:rPr>
              <a:t>Cotton-Feel</a:t>
            </a:r>
            <a:endParaRPr lang="en-US" b="1" i="1" dirty="0">
              <a:latin typeface="Bahnschrift" panose="020B050204020402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197665-5B29-40C6-ABD2-DAAC42038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708" y="1254253"/>
            <a:ext cx="3219186" cy="2811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5F5BEB-6C9E-0436-0267-C00B16A0CEAB}"/>
              </a:ext>
            </a:extLst>
          </p:cNvPr>
          <p:cNvSpPr txBox="1"/>
          <p:nvPr/>
        </p:nvSpPr>
        <p:spPr>
          <a:xfrm>
            <a:off x="8772776" y="4165283"/>
            <a:ext cx="25622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149 </a:t>
            </a:r>
            <a:r>
              <a:rPr lang="en-US" sz="1200" dirty="0" err="1"/>
              <a:t>gsm</a:t>
            </a:r>
            <a:r>
              <a:rPr lang="en-US" sz="1200" dirty="0"/>
              <a:t> (Cotton Feel)</a:t>
            </a:r>
          </a:p>
        </p:txBody>
      </p:sp>
    </p:spTree>
    <p:extLst>
      <p:ext uri="{BB962C8B-B14F-4D97-AF65-F5344CB8AC3E}">
        <p14:creationId xmlns:p14="http://schemas.microsoft.com/office/powerpoint/2010/main" val="222665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B8594-E96D-E87C-45CF-FF4610853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584370"/>
          </a:xfrm>
        </p:spPr>
        <p:txBody>
          <a:bodyPr/>
          <a:lstStyle/>
          <a:p>
            <a:r>
              <a:rPr lang="en-US" sz="3200" dirty="0"/>
              <a:t>R&amp;D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ECC4B9-50E5-F770-FDDC-F2BB35C6485F}"/>
              </a:ext>
            </a:extLst>
          </p:cNvPr>
          <p:cNvSpPr txBox="1"/>
          <p:nvPr/>
        </p:nvSpPr>
        <p:spPr>
          <a:xfrm>
            <a:off x="1295400" y="956987"/>
            <a:ext cx="6094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Bahnschrift" panose="020B0502040204020203" pitchFamily="34" charset="0"/>
              </a:rPr>
              <a:t>Lino Look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0DF82F-DB2D-864D-A274-771EB755F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691" y="1607368"/>
            <a:ext cx="3305394" cy="28614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7C3919-1A3C-BD39-BD29-564996307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982" y="1569205"/>
            <a:ext cx="3328623" cy="28614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A787AE-B59A-134E-0E30-208DCD676929}"/>
              </a:ext>
            </a:extLst>
          </p:cNvPr>
          <p:cNvSpPr txBox="1"/>
          <p:nvPr/>
        </p:nvSpPr>
        <p:spPr>
          <a:xfrm>
            <a:off x="8214691" y="4555194"/>
            <a:ext cx="2706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CD PET/Polyester/Spandex S/J </a:t>
            </a:r>
          </a:p>
          <a:p>
            <a:r>
              <a:rPr lang="en-US" sz="1200" dirty="0"/>
              <a:t>178 </a:t>
            </a:r>
            <a:r>
              <a:rPr lang="en-US" sz="1200" dirty="0" err="1"/>
              <a:t>gsm</a:t>
            </a:r>
            <a:r>
              <a:rPr lang="en-US" sz="1200" dirty="0"/>
              <a:t> (Lino- Look)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C3A67B-6624-816B-B500-FFA8023D4521}"/>
              </a:ext>
            </a:extLst>
          </p:cNvPr>
          <p:cNvSpPr txBox="1"/>
          <p:nvPr/>
        </p:nvSpPr>
        <p:spPr>
          <a:xfrm>
            <a:off x="4230753" y="4547102"/>
            <a:ext cx="2235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120 </a:t>
            </a:r>
            <a:r>
              <a:rPr lang="en-US" sz="1200" dirty="0" err="1"/>
              <a:t>gsm</a:t>
            </a:r>
            <a:r>
              <a:rPr lang="en-US" sz="1200" dirty="0"/>
              <a:t> (Lino look reverse </a:t>
            </a:r>
            <a:r>
              <a:rPr lang="en-US" sz="1200" dirty="0" err="1"/>
              <a:t>slub</a:t>
            </a:r>
            <a:r>
              <a:rPr lang="en-US" sz="1200" dirty="0"/>
              <a:t>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994393-60A4-B500-3539-AA4ADBCC3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340" y="1490928"/>
            <a:ext cx="3345899" cy="29397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B2ABD8-59A5-4D43-990C-744334B8521D}"/>
              </a:ext>
            </a:extLst>
          </p:cNvPr>
          <p:cNvSpPr txBox="1"/>
          <p:nvPr/>
        </p:nvSpPr>
        <p:spPr>
          <a:xfrm>
            <a:off x="352340" y="4547102"/>
            <a:ext cx="1520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 s/j 150gsm</a:t>
            </a:r>
          </a:p>
          <a:p>
            <a:r>
              <a:rPr lang="en-US" sz="1200" dirty="0"/>
              <a:t> (Lino Look)</a:t>
            </a:r>
          </a:p>
        </p:txBody>
      </p:sp>
    </p:spTree>
    <p:extLst>
      <p:ext uri="{BB962C8B-B14F-4D97-AF65-F5344CB8AC3E}">
        <p14:creationId xmlns:p14="http://schemas.microsoft.com/office/powerpoint/2010/main" val="122587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7D670-88D0-A95B-C9AB-0891CA3EF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98" y="159984"/>
            <a:ext cx="9601200" cy="453201"/>
          </a:xfrm>
        </p:spPr>
        <p:txBody>
          <a:bodyPr>
            <a:normAutofit fontScale="90000"/>
          </a:bodyPr>
          <a:lstStyle/>
          <a:p>
            <a:r>
              <a:rPr lang="en-US" dirty="0"/>
              <a:t>Polyester Swatch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ACF540-A769-07BF-D5BB-5C347BC9A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99" y="758274"/>
            <a:ext cx="3005927" cy="25068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6B93868-79EE-7EE5-43F5-15398835FDD9}"/>
              </a:ext>
            </a:extLst>
          </p:cNvPr>
          <p:cNvSpPr txBox="1"/>
          <p:nvPr/>
        </p:nvSpPr>
        <p:spPr>
          <a:xfrm>
            <a:off x="465698" y="3286161"/>
            <a:ext cx="1818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199 </a:t>
            </a:r>
            <a:r>
              <a:rPr lang="en-US" sz="1200" dirty="0" err="1"/>
              <a:t>gsm</a:t>
            </a:r>
            <a:endParaRPr lang="en-US" sz="12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9C2FDA-E393-AD5E-CCF8-1AB53E540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6498" y="764582"/>
            <a:ext cx="2922555" cy="24942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F3A4C05-CF01-F5FA-33B9-1D06ECE5EE5C}"/>
              </a:ext>
            </a:extLst>
          </p:cNvPr>
          <p:cNvSpPr txBox="1"/>
          <p:nvPr/>
        </p:nvSpPr>
        <p:spPr>
          <a:xfrm>
            <a:off x="4114501" y="3263777"/>
            <a:ext cx="25004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95% Polyester+5% spandex s/j 190-200 </a:t>
            </a:r>
            <a:r>
              <a:rPr lang="en-US" sz="1200" dirty="0" err="1"/>
              <a:t>gsm</a:t>
            </a:r>
            <a:r>
              <a:rPr lang="en-US" sz="1200" dirty="0"/>
              <a:t>  (Ink-Jet)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13FFA9-6503-6FAF-2833-7AA388758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16" y="3802672"/>
            <a:ext cx="2994410" cy="250685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9963A7-1316-2DDD-F05A-3B985FFBF5A6}"/>
              </a:ext>
            </a:extLst>
          </p:cNvPr>
          <p:cNvSpPr txBox="1"/>
          <p:nvPr/>
        </p:nvSpPr>
        <p:spPr>
          <a:xfrm>
            <a:off x="465698" y="6295569"/>
            <a:ext cx="20324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65% Polyester 35% viscose s/j 142 </a:t>
            </a:r>
            <a:r>
              <a:rPr lang="en-US" sz="1200" dirty="0" err="1"/>
              <a:t>gsm</a:t>
            </a:r>
            <a:endParaRPr lang="en-US" sz="12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6765A46-4422-975B-A9BE-A6FCC8E4F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8271" y="3802672"/>
            <a:ext cx="2890782" cy="249289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DFA4B4E-2F5F-39A4-B7D6-4B7E3A61593E}"/>
              </a:ext>
            </a:extLst>
          </p:cNvPr>
          <p:cNvSpPr txBox="1"/>
          <p:nvPr/>
        </p:nvSpPr>
        <p:spPr>
          <a:xfrm>
            <a:off x="4343422" y="6268648"/>
            <a:ext cx="2250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</a:t>
            </a:r>
          </a:p>
          <a:p>
            <a:r>
              <a:rPr lang="en-US" sz="1200" dirty="0"/>
              <a:t>( No Repeat / Barcode effect)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D732AE8-B673-F06C-FA6C-7F537FC568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6472" y="791919"/>
            <a:ext cx="2870518" cy="249424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E5C3B4D-C870-A699-337C-3AE978D11C59}"/>
              </a:ext>
            </a:extLst>
          </p:cNvPr>
          <p:cNvSpPr txBox="1"/>
          <p:nvPr/>
        </p:nvSpPr>
        <p:spPr>
          <a:xfrm>
            <a:off x="8028509" y="3341007"/>
            <a:ext cx="22405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 132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 ( Mélange Effect)</a:t>
            </a:r>
          </a:p>
        </p:txBody>
      </p:sp>
    </p:spTree>
    <p:extLst>
      <p:ext uri="{BB962C8B-B14F-4D97-AF65-F5344CB8AC3E}">
        <p14:creationId xmlns:p14="http://schemas.microsoft.com/office/powerpoint/2010/main" val="11257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DDA9D-02E5-25FB-8C5E-47481B47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551" y="204395"/>
            <a:ext cx="9601200" cy="365761"/>
          </a:xfrm>
        </p:spPr>
        <p:txBody>
          <a:bodyPr>
            <a:normAutofit fontScale="90000"/>
          </a:bodyPr>
          <a:lstStyle/>
          <a:p>
            <a:r>
              <a:rPr lang="en-US" dirty="0"/>
              <a:t>Polyester Swatch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D11AE3-6742-EE47-4F28-2BBC9266F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62" y="815166"/>
            <a:ext cx="3306893" cy="30293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F9296C-0B54-8AFD-F952-B3143031C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84" y="827901"/>
            <a:ext cx="3082194" cy="30293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1A0757-7BF9-E958-D3CA-B8EC53083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607" y="815166"/>
            <a:ext cx="3228836" cy="302939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D540B3-1B4C-BE22-D8FF-5C2C702D3E25}"/>
              </a:ext>
            </a:extLst>
          </p:cNvPr>
          <p:cNvSpPr txBox="1"/>
          <p:nvPr/>
        </p:nvSpPr>
        <p:spPr>
          <a:xfrm>
            <a:off x="501662" y="3857296"/>
            <a:ext cx="24564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Polyester S/J 135 </a:t>
            </a:r>
            <a:r>
              <a:rPr lang="en-US" sz="1200" dirty="0" err="1"/>
              <a:t>gsm</a:t>
            </a:r>
            <a:endParaRPr lang="en-US" sz="1200" dirty="0"/>
          </a:p>
          <a:p>
            <a:r>
              <a:rPr lang="en-US" sz="1200" dirty="0"/>
              <a:t>( Inherent Stretch)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D62C1E-9B68-4C75-15A7-BCCE680CE20A}"/>
              </a:ext>
            </a:extLst>
          </p:cNvPr>
          <p:cNvSpPr txBox="1"/>
          <p:nvPr/>
        </p:nvSpPr>
        <p:spPr>
          <a:xfrm>
            <a:off x="4470484" y="3868417"/>
            <a:ext cx="26493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45% Polyester 55% cotton S/J 120gsm (Fake Burnout)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F36EB2-BC56-ED5C-2E22-2E24D9ED50B3}"/>
              </a:ext>
            </a:extLst>
          </p:cNvPr>
          <p:cNvSpPr txBox="1"/>
          <p:nvPr/>
        </p:nvSpPr>
        <p:spPr>
          <a:xfrm>
            <a:off x="8229072" y="3844561"/>
            <a:ext cx="2641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100% cotton S/J 146 </a:t>
            </a:r>
            <a:r>
              <a:rPr lang="en-US" sz="1200" dirty="0" err="1"/>
              <a:t>gsm</a:t>
            </a:r>
            <a:r>
              <a:rPr lang="en-US" sz="1200" dirty="0"/>
              <a:t> </a:t>
            </a:r>
          </a:p>
          <a:p>
            <a:r>
              <a:rPr lang="en-US" sz="1200" dirty="0"/>
              <a:t>(Space-Dyed)</a:t>
            </a:r>
          </a:p>
        </p:txBody>
      </p:sp>
    </p:spTree>
    <p:extLst>
      <p:ext uri="{BB962C8B-B14F-4D97-AF65-F5344CB8AC3E}">
        <p14:creationId xmlns:p14="http://schemas.microsoft.com/office/powerpoint/2010/main" val="375729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65176"/>
            <a:ext cx="10963834" cy="3081528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9975977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D492AFC-D11E-471D-8BE9-B0E798D7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27133"/>
            <a:ext cx="9601200" cy="540374"/>
          </a:xfrm>
        </p:spPr>
        <p:txBody>
          <a:bodyPr/>
          <a:lstStyle/>
          <a:p>
            <a:r>
              <a:rPr lang="en-US" dirty="0"/>
              <a:t>Our Group in Brief</a:t>
            </a:r>
            <a:endParaRPr lang="x-none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207D83F-5776-4302-A8EE-B1C50FBEEE3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84030" y="902677"/>
          <a:ext cx="10152185" cy="589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548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9330" y="457200"/>
            <a:ext cx="4030418" cy="1554480"/>
          </a:xfrm>
        </p:spPr>
        <p:txBody>
          <a:bodyPr/>
          <a:lstStyle/>
          <a:p>
            <a:r>
              <a:rPr lang="en-US" b="1" dirty="0"/>
              <a:t>Divine Group’s Production Units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5987" y="-92465"/>
          <a:ext cx="8512934" cy="6780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79329" y="2101850"/>
            <a:ext cx="3917297" cy="377496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Textile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Textile Ltd.    (Unit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Fabrics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Chougacha</a:t>
            </a:r>
            <a:r>
              <a:rPr lang="en-US" sz="2400" dirty="0"/>
              <a:t> Fashions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Divine Garments Ltd.</a:t>
            </a:r>
          </a:p>
        </p:txBody>
      </p:sp>
      <p:pic>
        <p:nvPicPr>
          <p:cNvPr id="1028" name="Picture 4" descr="Image result for leed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266" y="4643920"/>
            <a:ext cx="390417" cy="39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401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326" y="8589"/>
            <a:ext cx="4309603" cy="954918"/>
          </a:xfrm>
        </p:spPr>
        <p:txBody>
          <a:bodyPr>
            <a:normAutofit/>
          </a:bodyPr>
          <a:lstStyle/>
          <a:p>
            <a:r>
              <a:rPr lang="en-US" sz="3000" b="1" dirty="0"/>
              <a:t>Our Main Buyers by Production Volume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08042" y="983013"/>
            <a:ext cx="3603070" cy="4485416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Tchibo</a:t>
            </a:r>
            <a:r>
              <a:rPr lang="en-US" sz="2200" dirty="0"/>
              <a:t>: 15%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Lindex</a:t>
            </a:r>
            <a:r>
              <a:rPr lang="en-US" sz="2200" dirty="0"/>
              <a:t>: 10%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Carrefour: 7%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M&amp;S: 22%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Jennyfer</a:t>
            </a:r>
            <a:r>
              <a:rPr lang="en-US" sz="2200" dirty="0"/>
              <a:t>: 4%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KappAhl</a:t>
            </a:r>
            <a:r>
              <a:rPr lang="en-US" sz="2200" dirty="0"/>
              <a:t>: 9%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ID Kids: 22%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Beaumanoir</a:t>
            </a:r>
            <a:r>
              <a:rPr lang="en-US" sz="2200" dirty="0"/>
              <a:t>: 5%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TAO: 4%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Hummel: 2%</a:t>
            </a:r>
          </a:p>
        </p:txBody>
      </p:sp>
      <p:pic>
        <p:nvPicPr>
          <p:cNvPr id="1030" name="Picture 6" descr="http://www.becleverwithyourcash.com/wp-content/uploads/2015/01/marks_and_spencer_logo-e142226801788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" b="10393"/>
          <a:stretch/>
        </p:blipFill>
        <p:spPr bwMode="auto">
          <a:xfrm>
            <a:off x="10620004" y="4736785"/>
            <a:ext cx="1443493" cy="75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kelmagasin.com/img/logo/jennyfer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t="26926" r="16021" b="31712"/>
          <a:stretch/>
        </p:blipFill>
        <p:spPr bwMode="auto">
          <a:xfrm>
            <a:off x="10369803" y="5543503"/>
            <a:ext cx="1693693" cy="5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kappahl">
            <a:extLst>
              <a:ext uri="{FF2B5EF4-FFF2-40B4-BE49-F238E27FC236}">
                <a16:creationId xmlns:a16="http://schemas.microsoft.com/office/drawing/2014/main" id="{68298A97-F365-4C66-A39A-136E36CE06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t="36873" r="8198" b="38890"/>
          <a:stretch/>
        </p:blipFill>
        <p:spPr bwMode="auto">
          <a:xfrm>
            <a:off x="10369803" y="6202505"/>
            <a:ext cx="1721365" cy="5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4.ggpht.com/phywIBy6RqHYToDG-fIGkXNtQWkBAt24P8ST7GZFgm4oMTeqTzebTGX1wFVb1KLBLz8i=w3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807" y="1580992"/>
            <a:ext cx="1213361" cy="121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visualmarketingjyvaskyla.files.wordpress.com/2010/11/lindex-logojpg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1" t="26787" r="15080" b="25919"/>
          <a:stretch/>
        </p:blipFill>
        <p:spPr bwMode="auto">
          <a:xfrm>
            <a:off x="10503211" y="2820143"/>
            <a:ext cx="1535927" cy="57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elated image">
            <a:extLst>
              <a:ext uri="{FF2B5EF4-FFF2-40B4-BE49-F238E27FC236}">
                <a16:creationId xmlns:a16="http://schemas.microsoft.com/office/drawing/2014/main" id="{4D25D3A5-F68D-47E5-BC4E-A233F4DFC5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 t="25352" r="7622" b="28820"/>
          <a:stretch/>
        </p:blipFill>
        <p:spPr bwMode="auto">
          <a:xfrm>
            <a:off x="8851856" y="6175213"/>
            <a:ext cx="1361527" cy="61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Related image">
            <a:extLst>
              <a:ext uri="{FF2B5EF4-FFF2-40B4-BE49-F238E27FC236}">
                <a16:creationId xmlns:a16="http://schemas.microsoft.com/office/drawing/2014/main" id="{B5456F21-E795-43BD-BDAE-FA89317032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0" t="9089" r="16808" b="8876"/>
          <a:stretch/>
        </p:blipFill>
        <p:spPr bwMode="auto">
          <a:xfrm>
            <a:off x="10717423" y="3543605"/>
            <a:ext cx="1321715" cy="110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ayedahmed.DIVINETEX\Desktop\000011846_2_mobil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30" y="6170757"/>
            <a:ext cx="1177389" cy="65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/>
          <p:nvPr/>
        </p:nvGraphicFramePr>
        <p:xfrm>
          <a:off x="0" y="0"/>
          <a:ext cx="725320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F8FB9895-9634-4D76-B7A4-3A2385073AD8}"/>
              </a:ext>
            </a:extLst>
          </p:cNvPr>
          <p:cNvGraphicFramePr/>
          <p:nvPr/>
        </p:nvGraphicFramePr>
        <p:xfrm>
          <a:off x="-135468" y="0"/>
          <a:ext cx="779469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CA73B906-7E9B-4BDC-B437-399FC1D734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74170" y="5543503"/>
            <a:ext cx="1307682" cy="5522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FCBCFC-0D3E-48F0-BAB9-F0AB80A7E13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08832" y="5543503"/>
            <a:ext cx="1177388" cy="52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29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4114" y="195211"/>
            <a:ext cx="1263722" cy="6277506"/>
          </a:xfrm>
        </p:spPr>
        <p:txBody>
          <a:bodyPr vert="vert270">
            <a:normAutofit/>
          </a:bodyPr>
          <a:lstStyle/>
          <a:p>
            <a:pPr algn="ctr"/>
            <a:r>
              <a:rPr lang="en-US" sz="72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gency FB" panose="020B0503020202020204" pitchFamily="34" charset="0"/>
                <a:ea typeface="Adobe Song Std L" panose="02020300000000000000" pitchFamily="18" charset="-128"/>
                <a:cs typeface="Aharoni" panose="02010803020104030203" pitchFamily="2" charset="-79"/>
              </a:rPr>
              <a:t>Our Services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486751" y="82198"/>
          <a:ext cx="7119991" cy="6673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2904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6" y="86254"/>
            <a:ext cx="9601200" cy="782990"/>
          </a:xfrm>
        </p:spPr>
        <p:txBody>
          <a:bodyPr>
            <a:normAutofit/>
          </a:bodyPr>
          <a:lstStyle/>
          <a:p>
            <a:r>
              <a:rPr lang="en-US" sz="4000" b="1" i="1" dirty="0">
                <a:latin typeface="Agency FB" panose="020B0503020202020204" pitchFamily="34" charset="0"/>
              </a:rPr>
              <a:t>Experienced in Synthetic Production…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B9D9D6-390A-423B-9234-77654F4A11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589163"/>
              </p:ext>
            </p:extLst>
          </p:nvPr>
        </p:nvGraphicFramePr>
        <p:xfrm>
          <a:off x="180622" y="719666"/>
          <a:ext cx="10351911" cy="5776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65457BA4-B9F8-4DD3-B17D-93B3EE2E47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7467" y="3829756"/>
            <a:ext cx="914400" cy="914400"/>
          </a:xfrm>
          <a:prstGeom prst="rect">
            <a:avLst/>
          </a:prstGeom>
        </p:spPr>
      </p:pic>
      <p:pic>
        <p:nvPicPr>
          <p:cNvPr id="8" name="Graphic 7" descr="Factory with solid fill">
            <a:extLst>
              <a:ext uri="{FF2B5EF4-FFF2-40B4-BE49-F238E27FC236}">
                <a16:creationId xmlns:a16="http://schemas.microsoft.com/office/drawing/2014/main" id="{8542C494-F84D-4DA1-88F9-A7B4E6E308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3822" y="5094112"/>
            <a:ext cx="914400" cy="914400"/>
          </a:xfrm>
          <a:prstGeom prst="rect">
            <a:avLst/>
          </a:prstGeom>
        </p:spPr>
      </p:pic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98907D8C-4404-436D-99C5-CA85AEA8C3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3822" y="1147763"/>
            <a:ext cx="914400" cy="914400"/>
          </a:xfrm>
          <a:prstGeom prst="rect">
            <a:avLst/>
          </a:prstGeom>
        </p:spPr>
      </p:pic>
      <p:pic>
        <p:nvPicPr>
          <p:cNvPr id="1030" name="Picture 6" descr="Calvin Klein Logo PNG vector in SVG, PDF, AI, CDR format">
            <a:extLst>
              <a:ext uri="{FF2B5EF4-FFF2-40B4-BE49-F238E27FC236}">
                <a16:creationId xmlns:a16="http://schemas.microsoft.com/office/drawing/2014/main" id="{D5D8CA3B-E714-4829-B889-526DD716CA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7423" r="22276" b="8486"/>
          <a:stretch/>
        </p:blipFill>
        <p:spPr bwMode="auto">
          <a:xfrm>
            <a:off x="1024466" y="2503311"/>
            <a:ext cx="672451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97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D433-A59B-8E91-5C1A-B62009D0B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795937"/>
          </a:xfrm>
        </p:spPr>
        <p:txBody>
          <a:bodyPr/>
          <a:lstStyle/>
          <a:p>
            <a:r>
              <a:rPr lang="en-US" dirty="0"/>
              <a:t>100% polyester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9BD07B-BE14-4E40-6E06-7D221F113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8793" y="3967801"/>
            <a:ext cx="3386407" cy="219044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9C8E26-142C-A5EA-6B10-B805DE119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793" y="1217520"/>
            <a:ext cx="3492320" cy="22114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DFAD361-1004-78E6-4189-D372DEA14B44}"/>
              </a:ext>
            </a:extLst>
          </p:cNvPr>
          <p:cNvSpPr txBox="1"/>
          <p:nvPr/>
        </p:nvSpPr>
        <p:spPr>
          <a:xfrm>
            <a:off x="1513921" y="6208344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D082F9-EE74-36F6-FF1D-8D335EB4802A}"/>
              </a:ext>
            </a:extLst>
          </p:cNvPr>
          <p:cNvSpPr txBox="1"/>
          <p:nvPr/>
        </p:nvSpPr>
        <p:spPr>
          <a:xfrm>
            <a:off x="1412321" y="3444095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2CE846-82B3-0AD9-65E3-70AC8FA1E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614" y="1173082"/>
            <a:ext cx="3680099" cy="2271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F982A-E272-3413-D419-ED74F5C0DE68}"/>
              </a:ext>
            </a:extLst>
          </p:cNvPr>
          <p:cNvSpPr txBox="1"/>
          <p:nvPr/>
        </p:nvSpPr>
        <p:spPr>
          <a:xfrm>
            <a:off x="5683936" y="3458937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Interlock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220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BE4252-49EC-BD63-59A8-193631405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935" y="3967801"/>
            <a:ext cx="3659777" cy="2268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D8F389-E6F6-4C6C-AB62-B0104AD69B0E}"/>
              </a:ext>
            </a:extLst>
          </p:cNvPr>
          <p:cNvSpPr txBox="1"/>
          <p:nvPr/>
        </p:nvSpPr>
        <p:spPr>
          <a:xfrm>
            <a:off x="5659037" y="6236107"/>
            <a:ext cx="2167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100% Polyester 160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80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3AEAE-8B10-F70E-E1B3-CCA7FEA60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Polyester/Elastane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974B76-7DD8-9FAF-0331-4881437CC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4733" y="1511509"/>
            <a:ext cx="2603657" cy="159303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2490A1-C03B-BB5C-C933-F6A9DA72D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313" y="1471484"/>
            <a:ext cx="2603658" cy="15930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DA2534-B806-1F1C-AA42-2A48C615D8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236" y="1504701"/>
            <a:ext cx="2512664" cy="160883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D6706B-E144-EBD3-DA10-2EBF2E9CEDD9}"/>
              </a:ext>
            </a:extLst>
          </p:cNvPr>
          <p:cNvSpPr txBox="1"/>
          <p:nvPr/>
        </p:nvSpPr>
        <p:spPr>
          <a:xfrm>
            <a:off x="1041541" y="3097738"/>
            <a:ext cx="2218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Disperse AOP, Hydrophilic &amp; anti-static finish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0A5532-85FE-CAEB-DF2C-9BB9BB7BB0A3}"/>
              </a:ext>
            </a:extLst>
          </p:cNvPr>
          <p:cNvSpPr txBox="1"/>
          <p:nvPr/>
        </p:nvSpPr>
        <p:spPr>
          <a:xfrm>
            <a:off x="8170789" y="3190070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</a:t>
            </a:r>
            <a:r>
              <a:rPr lang="en-US" sz="1200" dirty="0">
                <a:solidFill>
                  <a:prstClr val="white"/>
                </a:solidFill>
                <a:latin typeface="Georgia"/>
              </a:rPr>
              <a:t>210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90% Polyester 10%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235DF-9FC3-AB36-5765-4F3F7BBD79A4}"/>
              </a:ext>
            </a:extLst>
          </p:cNvPr>
          <p:cNvSpPr txBox="1"/>
          <p:nvPr/>
        </p:nvSpPr>
        <p:spPr>
          <a:xfrm>
            <a:off x="4418570" y="5874406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87% Polyester 13%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78ABE1-DE59-FD60-E897-BE1415377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619" y="4281369"/>
            <a:ext cx="2641771" cy="159303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656D1AB-278C-DD25-EAA2-9A6BED86488C}"/>
              </a:ext>
            </a:extLst>
          </p:cNvPr>
          <p:cNvSpPr txBox="1"/>
          <p:nvPr/>
        </p:nvSpPr>
        <p:spPr>
          <a:xfrm>
            <a:off x="1041541" y="5874406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FE3396-8226-B2DD-8AF1-10EB7DB38FE8}"/>
              </a:ext>
            </a:extLst>
          </p:cNvPr>
          <p:cNvSpPr txBox="1"/>
          <p:nvPr/>
        </p:nvSpPr>
        <p:spPr>
          <a:xfrm>
            <a:off x="4418570" y="3113538"/>
            <a:ext cx="24439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Disperse AOP, Moisture Wicking, Quick Dry &amp; anti-bacterial finish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A04A78-DB00-424E-78B7-FF8C3BF8A3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3312" y="4305206"/>
            <a:ext cx="2603657" cy="1569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1E33689-4E9F-5862-6462-04011532AE95}"/>
              </a:ext>
            </a:extLst>
          </p:cNvPr>
          <p:cNvSpPr txBox="1"/>
          <p:nvPr/>
        </p:nvSpPr>
        <p:spPr>
          <a:xfrm>
            <a:off x="1041541" y="3097995"/>
            <a:ext cx="2218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Disperse AOP, Hydrophilic &amp; anti-static finish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05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3AEAE-8B10-F70E-E1B3-CCA7FEA60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62303"/>
            <a:ext cx="9601200" cy="1050861"/>
          </a:xfrm>
        </p:spPr>
        <p:txBody>
          <a:bodyPr/>
          <a:lstStyle/>
          <a:p>
            <a:r>
              <a:rPr lang="en-US" dirty="0"/>
              <a:t>Polyester/Elastane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26A206-F630-1DDD-EEA9-600979F28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056" y="1548245"/>
            <a:ext cx="2599662" cy="177451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59235DF-9FC3-AB36-5765-4F3F7BBD79A4}"/>
              </a:ext>
            </a:extLst>
          </p:cNvPr>
          <p:cNvSpPr txBox="1"/>
          <p:nvPr/>
        </p:nvSpPr>
        <p:spPr>
          <a:xfrm>
            <a:off x="4732303" y="3308484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180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78% Polyester 22%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63F5559-7B47-89C3-F941-6B2E5486D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767" y="4354887"/>
            <a:ext cx="2443936" cy="17745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93FAA6A-1533-BC8D-D209-3AB3172B3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9056" y="4338425"/>
            <a:ext cx="2599662" cy="18141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F94CA0-4366-A004-9036-B96D54576901}"/>
              </a:ext>
            </a:extLst>
          </p:cNvPr>
          <p:cNvSpPr txBox="1"/>
          <p:nvPr/>
        </p:nvSpPr>
        <p:spPr>
          <a:xfrm>
            <a:off x="1295400" y="6112942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A5053-866B-8C30-922D-54465BA5133C}"/>
              </a:ext>
            </a:extLst>
          </p:cNvPr>
          <p:cNvSpPr txBox="1"/>
          <p:nvPr/>
        </p:nvSpPr>
        <p:spPr>
          <a:xfrm>
            <a:off x="4809056" y="6152580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200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85% Polyester 15%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1F2112-A043-3371-9A8C-456B564765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950" y="1545624"/>
            <a:ext cx="2443189" cy="17745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EED48A-0AFD-66FC-1A00-57D13FCCD064}"/>
              </a:ext>
            </a:extLst>
          </p:cNvPr>
          <p:cNvSpPr txBox="1"/>
          <p:nvPr/>
        </p:nvSpPr>
        <p:spPr>
          <a:xfrm>
            <a:off x="8348934" y="3320138"/>
            <a:ext cx="2218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140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95% Polyester 5%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A8B4480-73D9-A18A-0154-620DCA2EBB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861" y="1548245"/>
            <a:ext cx="2389749" cy="177451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CB18D5D-FE50-6824-D503-1F2C2A3BA39D}"/>
              </a:ext>
            </a:extLst>
          </p:cNvPr>
          <p:cNvSpPr txBox="1"/>
          <p:nvPr/>
        </p:nvSpPr>
        <p:spPr>
          <a:xfrm>
            <a:off x="1295400" y="3322762"/>
            <a:ext cx="2218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Single Jersey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190 GSM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Georgia"/>
              </a:rPr>
              <a:t>93% Polyester 7% Elastane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Disperse AOP, Hydrophilic &amp; anti-static finish</a:t>
            </a:r>
          </a:p>
        </p:txBody>
      </p:sp>
    </p:spTree>
    <p:extLst>
      <p:ext uri="{BB962C8B-B14F-4D97-AF65-F5344CB8AC3E}">
        <p14:creationId xmlns:p14="http://schemas.microsoft.com/office/powerpoint/2010/main" val="227824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rushed Metal 16x9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rushedMetal">
      <a:dk1>
        <a:sysClr val="windowText" lastClr="000000"/>
      </a:dk1>
      <a:lt1>
        <a:sysClr val="window" lastClr="FFFFFF"/>
      </a:lt1>
      <a:dk2>
        <a:srgbClr val="2F333A"/>
      </a:dk2>
      <a:lt2>
        <a:srgbClr val="E4F9F9"/>
      </a:lt2>
      <a:accent1>
        <a:srgbClr val="07CB98"/>
      </a:accent1>
      <a:accent2>
        <a:srgbClr val="5A90D1"/>
      </a:accent2>
      <a:accent3>
        <a:srgbClr val="E6AD1E"/>
      </a:accent3>
      <a:accent4>
        <a:srgbClr val="EA6312"/>
      </a:accent4>
      <a:accent5>
        <a:srgbClr val="8253A9"/>
      </a:accent5>
      <a:accent6>
        <a:srgbClr val="CB274A"/>
      </a:accent6>
      <a:hlink>
        <a:srgbClr val="5A90D1"/>
      </a:hlink>
      <a:folHlink>
        <a:srgbClr val="969696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67B64C2-E5B0-424C-A90A-CEF65ED404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Green brushed metal presentation (widescreen)</Template>
  <TotalTime>0</TotalTime>
  <Words>687</Words>
  <Application>Microsoft Office PowerPoint</Application>
  <PresentationFormat>Widescreen</PresentationFormat>
  <Paragraphs>136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Agency FB</vt:lpstr>
      <vt:lpstr>Arial</vt:lpstr>
      <vt:lpstr>Bahnschrift</vt:lpstr>
      <vt:lpstr>Georgia</vt:lpstr>
      <vt:lpstr>Brushed Metal 16x9</vt:lpstr>
      <vt:lpstr>Divine Group</vt:lpstr>
      <vt:lpstr>Our Group in Brief</vt:lpstr>
      <vt:lpstr>Divine Group’s Production Units</vt:lpstr>
      <vt:lpstr>Our Main Buyers by Production Volume</vt:lpstr>
      <vt:lpstr>Our Services</vt:lpstr>
      <vt:lpstr>Experienced in Synthetic Production…</vt:lpstr>
      <vt:lpstr>100% polyester </vt:lpstr>
      <vt:lpstr>Polyester/Elastane</vt:lpstr>
      <vt:lpstr>Polyester/Elastane</vt:lpstr>
      <vt:lpstr>Polyester Mesh Fabric</vt:lpstr>
      <vt:lpstr>R&amp;D</vt:lpstr>
      <vt:lpstr>R&amp;D</vt:lpstr>
      <vt:lpstr>Polyester Swatch</vt:lpstr>
      <vt:lpstr>Polyester Swatch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2015-02-04T15:04:01Z</dcterms:created>
  <dcterms:modified xsi:type="dcterms:W3CDTF">2023-05-09T02:56:11Z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TC030309819991</vt:lpwstr>
  </property>
</Properties>
</file>