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27"/>
  </p:notesMasterIdLst>
  <p:handoutMasterIdLst>
    <p:handoutMasterId r:id="rId28"/>
  </p:handoutMasterIdLst>
  <p:sldIdLst>
    <p:sldId id="267" r:id="rId3"/>
    <p:sldId id="299" r:id="rId4"/>
    <p:sldId id="278" r:id="rId5"/>
    <p:sldId id="297" r:id="rId6"/>
    <p:sldId id="279" r:id="rId7"/>
    <p:sldId id="285" r:id="rId8"/>
    <p:sldId id="268" r:id="rId9"/>
    <p:sldId id="280" r:id="rId10"/>
    <p:sldId id="281" r:id="rId11"/>
    <p:sldId id="282" r:id="rId12"/>
    <p:sldId id="283" r:id="rId13"/>
    <p:sldId id="284" r:id="rId14"/>
    <p:sldId id="293" r:id="rId15"/>
    <p:sldId id="294" r:id="rId16"/>
    <p:sldId id="298" r:id="rId17"/>
    <p:sldId id="300" r:id="rId18"/>
    <p:sldId id="295" r:id="rId19"/>
    <p:sldId id="292" r:id="rId20"/>
    <p:sldId id="290" r:id="rId21"/>
    <p:sldId id="289" r:id="rId22"/>
    <p:sldId id="286" r:id="rId23"/>
    <p:sldId id="296" r:id="rId24"/>
    <p:sldId id="287" r:id="rId25"/>
    <p:sldId id="272"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6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BC89EF96-8CEA-46FF-86C4-4CE0E7609802}">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3555" autoAdjust="0"/>
  </p:normalViewPr>
  <p:slideViewPr>
    <p:cSldViewPr snapToGrid="0">
      <p:cViewPr varScale="1">
        <p:scale>
          <a:sx n="92" d="100"/>
          <a:sy n="92" d="100"/>
        </p:scale>
        <p:origin x="1314" y="90"/>
      </p:cViewPr>
      <p:guideLst>
        <p:guide pos="3840"/>
        <p:guide orient="horz" pos="2160"/>
      </p:guideLst>
    </p:cSldViewPr>
  </p:slideViewPr>
  <p:notesTextViewPr>
    <p:cViewPr>
      <p:scale>
        <a:sx n="1" d="1"/>
        <a:sy n="1" d="1"/>
      </p:scale>
      <p:origin x="0" y="0"/>
    </p:cViewPr>
  </p:notesTextViewPr>
  <p:notesViewPr>
    <p:cSldViewPr snapToGrid="0">
      <p:cViewPr varScale="1">
        <p:scale>
          <a:sx n="82" d="100"/>
          <a:sy n="82" d="100"/>
        </p:scale>
        <p:origin x="3852" y="7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925590845539083"/>
          <c:y val="7.4405657626130078E-2"/>
          <c:w val="0.70148804521916996"/>
          <c:h val="0.74191280256634584"/>
        </c:manualLayout>
      </c:layout>
      <c:pieChart>
        <c:varyColors val="1"/>
        <c:dLbls>
          <c:showLegendKey val="0"/>
          <c:showVal val="0"/>
          <c:showCatName val="0"/>
          <c:showSerName val="0"/>
          <c:showPercent val="1"/>
          <c:showBubbleSize val="0"/>
          <c:showLeaderLines val="0"/>
        </c:dLbls>
        <c:firstSliceAng val="0"/>
      </c:pieChart>
    </c:plotArea>
    <c:legend>
      <c:legendPos val="t"/>
      <c:layout>
        <c:manualLayout>
          <c:xMode val="edge"/>
          <c:yMode val="edge"/>
          <c:x val="0.14800556498663281"/>
          <c:y val="0.86481481481481481"/>
          <c:w val="0.75301532136060645"/>
          <c:h val="9.4427821522309704E-2"/>
        </c:manualLayout>
      </c:layout>
      <c:overlay val="0"/>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412476532124786"/>
          <c:y val="7.6794400699912516E-2"/>
          <c:w val="0.69663840728659399"/>
          <c:h val="0.79178856809565468"/>
        </c:manualLayout>
      </c:layout>
      <c:pieChart>
        <c:varyColors val="1"/>
        <c:ser>
          <c:idx val="0"/>
          <c:order val="0"/>
          <c:tx>
            <c:strRef>
              <c:f>Sheet1!$B$1</c:f>
              <c:strCache>
                <c:ptCount val="1"/>
                <c:pt idx="0">
                  <c:v>Buyers</c:v>
                </c:pt>
              </c:strCache>
            </c:strRef>
          </c:tx>
          <c:dPt>
            <c:idx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1-F980-43C8-A401-63C8BC03B559}"/>
              </c:ext>
            </c:extLst>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3-F980-43C8-A401-63C8BC03B559}"/>
              </c:ext>
            </c:extLst>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5-F980-43C8-A401-63C8BC03B559}"/>
              </c:ext>
            </c:extLst>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7-F980-43C8-A401-63C8BC03B559}"/>
              </c:ext>
            </c:extLst>
          </c:dPt>
          <c:dPt>
            <c:idx val="4"/>
            <c:bubble3D val="0"/>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9-F980-43C8-A401-63C8BC03B559}"/>
              </c:ext>
            </c:extLst>
          </c:dPt>
          <c:dPt>
            <c:idx val="5"/>
            <c:bubble3D val="0"/>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B-F980-43C8-A401-63C8BC03B559}"/>
              </c:ext>
            </c:extLst>
          </c:dPt>
          <c:dPt>
            <c:idx val="6"/>
            <c:bubble3D val="0"/>
            <c:spPr>
              <a:gradFill rotWithShape="1">
                <a:gsLst>
                  <a:gs pos="0">
                    <a:schemeClr val="accent1">
                      <a:lumMod val="60000"/>
                      <a:satMod val="103000"/>
                      <a:lumMod val="102000"/>
                      <a:tint val="94000"/>
                    </a:schemeClr>
                  </a:gs>
                  <a:gs pos="50000">
                    <a:schemeClr val="accent1">
                      <a:lumMod val="60000"/>
                      <a:satMod val="110000"/>
                      <a:lumMod val="100000"/>
                      <a:shade val="100000"/>
                    </a:schemeClr>
                  </a:gs>
                  <a:gs pos="100000">
                    <a:schemeClr val="accent1">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D-F980-43C8-A401-63C8BC03B559}"/>
              </c:ext>
            </c:extLst>
          </c:dPt>
          <c:dPt>
            <c:idx val="7"/>
            <c:bubble3D val="0"/>
            <c:spPr>
              <a:gradFill rotWithShape="1">
                <a:gsLst>
                  <a:gs pos="0">
                    <a:schemeClr val="accent2">
                      <a:lumMod val="60000"/>
                      <a:satMod val="103000"/>
                      <a:lumMod val="102000"/>
                      <a:tint val="94000"/>
                    </a:schemeClr>
                  </a:gs>
                  <a:gs pos="50000">
                    <a:schemeClr val="accent2">
                      <a:lumMod val="60000"/>
                      <a:satMod val="110000"/>
                      <a:lumMod val="100000"/>
                      <a:shade val="100000"/>
                    </a:schemeClr>
                  </a:gs>
                  <a:gs pos="100000">
                    <a:schemeClr val="accent2">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F-F980-43C8-A401-63C8BC03B559}"/>
              </c:ext>
            </c:extLst>
          </c:dPt>
          <c:dPt>
            <c:idx val="8"/>
            <c:bubble3D val="0"/>
            <c:spPr>
              <a:gradFill rotWithShape="1">
                <a:gsLst>
                  <a:gs pos="0">
                    <a:schemeClr val="accent3">
                      <a:lumMod val="60000"/>
                      <a:satMod val="103000"/>
                      <a:lumMod val="102000"/>
                      <a:tint val="94000"/>
                    </a:schemeClr>
                  </a:gs>
                  <a:gs pos="50000">
                    <a:schemeClr val="accent3">
                      <a:lumMod val="60000"/>
                      <a:satMod val="110000"/>
                      <a:lumMod val="100000"/>
                      <a:shade val="100000"/>
                    </a:schemeClr>
                  </a:gs>
                  <a:gs pos="100000">
                    <a:schemeClr val="accent3">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11-AB2A-494C-B993-68702002CE8F}"/>
              </c:ext>
            </c:extLst>
          </c:dPt>
          <c:dPt>
            <c:idx val="9"/>
            <c:bubble3D val="0"/>
            <c:spPr>
              <a:gradFill rotWithShape="1">
                <a:gsLst>
                  <a:gs pos="0">
                    <a:schemeClr val="accent4">
                      <a:lumMod val="60000"/>
                      <a:satMod val="103000"/>
                      <a:lumMod val="102000"/>
                      <a:tint val="94000"/>
                    </a:schemeClr>
                  </a:gs>
                  <a:gs pos="50000">
                    <a:schemeClr val="accent4">
                      <a:lumMod val="60000"/>
                      <a:satMod val="110000"/>
                      <a:lumMod val="100000"/>
                      <a:shade val="100000"/>
                    </a:schemeClr>
                  </a:gs>
                  <a:gs pos="100000">
                    <a:schemeClr val="accent4">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13-D155-4E27-8799-B2F90E2ED8CA}"/>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Sheet1!$A$2:$A$11</c:f>
              <c:strCache>
                <c:ptCount val="10"/>
                <c:pt idx="0">
                  <c:v>Tchibo</c:v>
                </c:pt>
                <c:pt idx="1">
                  <c:v>Lindex</c:v>
                </c:pt>
                <c:pt idx="2">
                  <c:v>Carrefour</c:v>
                </c:pt>
                <c:pt idx="3">
                  <c:v>MNS</c:v>
                </c:pt>
                <c:pt idx="4">
                  <c:v>Jennyfer</c:v>
                </c:pt>
                <c:pt idx="5">
                  <c:v>KappAhl</c:v>
                </c:pt>
                <c:pt idx="6">
                  <c:v>ID Kids</c:v>
                </c:pt>
                <c:pt idx="7">
                  <c:v>Beaumanoir</c:v>
                </c:pt>
                <c:pt idx="8">
                  <c:v>Tao</c:v>
                </c:pt>
                <c:pt idx="9">
                  <c:v>Hummel</c:v>
                </c:pt>
              </c:strCache>
            </c:strRef>
          </c:cat>
          <c:val>
            <c:numRef>
              <c:f>Sheet1!$B$2:$B$11</c:f>
              <c:numCache>
                <c:formatCode>0%</c:formatCode>
                <c:ptCount val="10"/>
                <c:pt idx="0">
                  <c:v>0.15</c:v>
                </c:pt>
                <c:pt idx="1">
                  <c:v>0.1</c:v>
                </c:pt>
                <c:pt idx="2">
                  <c:v>7.0000000000000007E-2</c:v>
                </c:pt>
                <c:pt idx="3">
                  <c:v>0.22</c:v>
                </c:pt>
                <c:pt idx="4">
                  <c:v>0.04</c:v>
                </c:pt>
                <c:pt idx="5">
                  <c:v>0.09</c:v>
                </c:pt>
                <c:pt idx="6">
                  <c:v>0.22</c:v>
                </c:pt>
                <c:pt idx="7">
                  <c:v>0.05</c:v>
                </c:pt>
                <c:pt idx="8">
                  <c:v>0.04</c:v>
                </c:pt>
                <c:pt idx="9">
                  <c:v>0.02</c:v>
                </c:pt>
              </c:numCache>
            </c:numRef>
          </c:val>
          <c:extLst>
            <c:ext xmlns:c16="http://schemas.microsoft.com/office/drawing/2014/chart" uri="{C3380CC4-5D6E-409C-BE32-E72D297353CC}">
              <c16:uniqueId val="{00000010-F980-43C8-A401-63C8BC03B559}"/>
            </c:ext>
          </c:extLst>
        </c:ser>
        <c:dLbls>
          <c:dLblPos val="bestFit"/>
          <c:showLegendKey val="0"/>
          <c:showVal val="0"/>
          <c:showCatName val="0"/>
          <c:showSerName val="0"/>
          <c:showPercent val="1"/>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a:t>Male-Female Ratio</a:t>
            </a:r>
          </a:p>
        </c:rich>
      </c:tx>
      <c:overlay val="0"/>
      <c:spPr>
        <a:noFill/>
        <a:ln>
          <a:noFill/>
        </a:ln>
        <a:effectLst/>
      </c:spPr>
      <c:txPr>
        <a:bodyPr rot="0" spcFirstLastPara="1" vertOverflow="ellipsis" vert="horz" wrap="square" anchor="ctr" anchorCtr="1"/>
        <a:lstStyle/>
        <a:p>
          <a:pPr>
            <a:defRPr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dPt>
            <c:idx val="0"/>
            <c:bubble3D val="0"/>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01-0829-4BA6-8BF0-02B2EAB27CF9}"/>
              </c:ext>
            </c:extLst>
          </c:dPt>
          <c:dPt>
            <c:idx val="1"/>
            <c:bubble3D val="0"/>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03-0829-4BA6-8BF0-02B2EAB27CF9}"/>
              </c:ext>
            </c:extLst>
          </c:dPt>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lt1">
                        <a:lumMod val="85000"/>
                      </a:schemeClr>
                    </a:solidFill>
                    <a:latin typeface="+mn-lt"/>
                    <a:ea typeface="+mn-ea"/>
                    <a:cs typeface="+mn-cs"/>
                  </a:defRPr>
                </a:pPr>
                <a:endParaRPr lang="en-US"/>
              </a:p>
            </c:txPr>
            <c:showLegendKey val="0"/>
            <c:showVal val="0"/>
            <c:showCatName val="1"/>
            <c:showSerName val="0"/>
            <c:showPercent val="1"/>
            <c:showBubbleSize val="0"/>
            <c:showLeaderLines val="1"/>
            <c:leaderLines>
              <c:spPr>
                <a:ln w="9525">
                  <a:solidFill>
                    <a:schemeClr val="lt1">
                      <a:lumMod val="95000"/>
                      <a:alpha val="54000"/>
                    </a:schemeClr>
                  </a:solidFill>
                </a:ln>
                <a:effectLst/>
              </c:spPr>
            </c:leaderLines>
            <c:extLst>
              <c:ext xmlns:c15="http://schemas.microsoft.com/office/drawing/2012/chart" uri="{CE6537A1-D6FC-4f65-9D91-7224C49458BB}"/>
            </c:extLst>
          </c:dLbls>
          <c:cat>
            <c:strRef>
              <c:f>Sheet1!$C$6:$D$6</c:f>
              <c:strCache>
                <c:ptCount val="2"/>
                <c:pt idx="0">
                  <c:v>Female</c:v>
                </c:pt>
                <c:pt idx="1">
                  <c:v>Male</c:v>
                </c:pt>
              </c:strCache>
            </c:strRef>
          </c:cat>
          <c:val>
            <c:numRef>
              <c:f>Sheet1!$C$7:$D$7</c:f>
              <c:numCache>
                <c:formatCode>General</c:formatCode>
                <c:ptCount val="2"/>
                <c:pt idx="0">
                  <c:v>7</c:v>
                </c:pt>
                <c:pt idx="1">
                  <c:v>3</c:v>
                </c:pt>
              </c:numCache>
            </c:numRef>
          </c:val>
          <c:extLst>
            <c:ext xmlns:c16="http://schemas.microsoft.com/office/drawing/2014/chart" uri="{C3380CC4-5D6E-409C-BE32-E72D297353CC}">
              <c16:uniqueId val="{00000004-0829-4BA6-8BF0-02B2EAB27CF9}"/>
            </c:ext>
          </c:extLst>
        </c:ser>
        <c:dLbls>
          <c:showLegendKey val="0"/>
          <c:showVal val="0"/>
          <c:showCatName val="1"/>
          <c:showSerName val="0"/>
          <c:showPercent val="1"/>
          <c:showBubbleSize val="0"/>
          <c:showLeaderLines val="1"/>
        </c:dLbls>
      </c:pie3DChart>
      <c:spPr>
        <a:noFill/>
        <a:ln>
          <a:noFill/>
        </a:ln>
        <a:effectLst/>
      </c:spPr>
    </c:plotArea>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268">
  <cs:axisTitle>
    <cs:lnRef idx="0"/>
    <cs:fillRef idx="0"/>
    <cs:effectRef idx="0"/>
    <cs:fontRef idx="minor">
      <a:schemeClr val="lt1">
        <a:lumMod val="85000"/>
      </a:schemeClr>
    </cs:fontRef>
    <cs:defRPr sz="900"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000" kern="1200"/>
  </cs:chartArea>
  <cs:dataLabel>
    <cs:lnRef idx="0"/>
    <cs:fillRef idx="0"/>
    <cs:effectRef idx="0"/>
    <cs:fontRef idx="minor">
      <a:schemeClr val="lt1">
        <a:lumMod val="85000"/>
      </a:schemeClr>
    </cs:fontRef>
    <cs:defRPr sz="900" kern="1200"/>
  </cs:dataLabel>
  <cs:dataLabelCallout>
    <cs:lnRef idx="0"/>
    <cs:fillRef idx="0"/>
    <cs:effectRef idx="0"/>
    <cs:fontRef idx="minor">
      <a:schemeClr val="dk1">
        <a:lumMod val="65000"/>
        <a:lumOff val="35000"/>
      </a:schemeClr>
    </cs:fontRef>
    <cs:spPr>
      <a:solidFill>
        <a:schemeClr val="lt1"/>
      </a:solidFill>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900"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900"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1600"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900"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900" kern="1200"/>
  </cs:valueAxis>
  <cs:wall>
    <cs:lnRef idx="0"/>
    <cs:fillRef idx="0"/>
    <cs:effectRef idx="0"/>
    <cs:fontRef idx="minor">
      <a:schemeClr val="tx1"/>
    </cs:fontRef>
  </cs:wall>
</cs:chartStyle>
</file>

<file path=ppt/diagrams/_rels/data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 Id="rId5" Type="http://schemas.openxmlformats.org/officeDocument/2006/relationships/image" Target="../media/image6.jpeg"/><Relationship Id="rId4" Type="http://schemas.openxmlformats.org/officeDocument/2006/relationships/image" Target="../media/image5.png"/></Relationships>
</file>

<file path=ppt/diagrams/_rels/drawing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 Id="rId5" Type="http://schemas.openxmlformats.org/officeDocument/2006/relationships/image" Target="../media/image6.jpeg"/><Relationship Id="rId4" Type="http://schemas.openxmlformats.org/officeDocument/2006/relationships/image" Target="../media/image5.png"/></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9817D98-F290-4B94-940D-0FAFF3685215}" type="doc">
      <dgm:prSet loTypeId="urn:microsoft.com/office/officeart/2005/8/layout/rings+Icon" loCatId="relationship" qsTypeId="urn:microsoft.com/office/officeart/2005/8/quickstyle/3d2" qsCatId="3D" csTypeId="urn:microsoft.com/office/officeart/2005/8/colors/colorful4" csCatId="colorful" phldr="1"/>
      <dgm:spPr/>
    </dgm:pt>
    <dgm:pt modelId="{F85F93C3-6EEC-4896-9C15-BF0A31429117}">
      <dgm:prSet phldrT="[Text]"/>
      <dgm:spPr/>
      <dgm:t>
        <a:bodyPr/>
        <a:lstStyle/>
        <a:p>
          <a:r>
            <a:rPr lang="en-US" dirty="0"/>
            <a:t>15,000 Team Members</a:t>
          </a:r>
          <a:endParaRPr lang="en-001" dirty="0"/>
        </a:p>
      </dgm:t>
    </dgm:pt>
    <dgm:pt modelId="{9187382C-41E3-4AE1-95B7-995E8BFC2746}" type="parTrans" cxnId="{381E244B-DA5C-4DC5-95BE-1BE5EE8E5793}">
      <dgm:prSet/>
      <dgm:spPr/>
      <dgm:t>
        <a:bodyPr/>
        <a:lstStyle/>
        <a:p>
          <a:endParaRPr lang="en-001"/>
        </a:p>
      </dgm:t>
    </dgm:pt>
    <dgm:pt modelId="{F83B6946-1BE3-419B-AC7A-9FB80B626501}" type="sibTrans" cxnId="{381E244B-DA5C-4DC5-95BE-1BE5EE8E5793}">
      <dgm:prSet/>
      <dgm:spPr/>
      <dgm:t>
        <a:bodyPr/>
        <a:lstStyle/>
        <a:p>
          <a:endParaRPr lang="en-001"/>
        </a:p>
      </dgm:t>
    </dgm:pt>
    <dgm:pt modelId="{8906702A-45CB-4153-95C2-E4B3717B2AA7}">
      <dgm:prSet phldrT="[Text]"/>
      <dgm:spPr/>
      <dgm:t>
        <a:bodyPr/>
        <a:lstStyle/>
        <a:p>
          <a:r>
            <a:rPr lang="en-US" dirty="0"/>
            <a:t>Offices in Dhaka, </a:t>
          </a:r>
          <a:r>
            <a:rPr lang="en-US" dirty="0" err="1"/>
            <a:t>Jashore</a:t>
          </a:r>
          <a:r>
            <a:rPr lang="en-US" dirty="0"/>
            <a:t> &amp; Chattogram</a:t>
          </a:r>
          <a:endParaRPr lang="en-001" dirty="0"/>
        </a:p>
      </dgm:t>
    </dgm:pt>
    <dgm:pt modelId="{D6234CE1-59A4-4450-8916-61D81995A51A}" type="parTrans" cxnId="{4468CDA2-F9C9-4565-AFC9-D0DCEDCC5FBC}">
      <dgm:prSet/>
      <dgm:spPr/>
      <dgm:t>
        <a:bodyPr/>
        <a:lstStyle/>
        <a:p>
          <a:endParaRPr lang="en-001"/>
        </a:p>
      </dgm:t>
    </dgm:pt>
    <dgm:pt modelId="{B712D134-166E-4DF4-844E-AB36BFDA61AB}" type="sibTrans" cxnId="{4468CDA2-F9C9-4565-AFC9-D0DCEDCC5FBC}">
      <dgm:prSet/>
      <dgm:spPr/>
      <dgm:t>
        <a:bodyPr/>
        <a:lstStyle/>
        <a:p>
          <a:endParaRPr lang="en-001"/>
        </a:p>
      </dgm:t>
    </dgm:pt>
    <dgm:pt modelId="{CE0206D3-DF20-465F-A0F7-93727883466E}">
      <dgm:prSet phldrT="[Text]"/>
      <dgm:spPr/>
      <dgm:t>
        <a:bodyPr/>
        <a:lstStyle/>
        <a:p>
          <a:r>
            <a:rPr lang="en-US" dirty="0"/>
            <a:t>$40 Million Annual Subsidiary Revenue</a:t>
          </a:r>
          <a:endParaRPr lang="en-001" dirty="0"/>
        </a:p>
      </dgm:t>
    </dgm:pt>
    <dgm:pt modelId="{A70EF382-A755-4589-BF60-67600DA68419}" type="parTrans" cxnId="{F151C15B-9260-4119-9D6E-AE58F56A01B5}">
      <dgm:prSet/>
      <dgm:spPr/>
      <dgm:t>
        <a:bodyPr/>
        <a:lstStyle/>
        <a:p>
          <a:endParaRPr lang="en-001"/>
        </a:p>
      </dgm:t>
    </dgm:pt>
    <dgm:pt modelId="{0AF05A67-F14E-44C0-B632-05B036C68808}" type="sibTrans" cxnId="{F151C15B-9260-4119-9D6E-AE58F56A01B5}">
      <dgm:prSet/>
      <dgm:spPr/>
      <dgm:t>
        <a:bodyPr/>
        <a:lstStyle/>
        <a:p>
          <a:endParaRPr lang="en-001"/>
        </a:p>
      </dgm:t>
    </dgm:pt>
    <dgm:pt modelId="{D765C7FE-B3F0-4F99-87CC-683558AE46C5}">
      <dgm:prSet phldrT="[Text]"/>
      <dgm:spPr/>
      <dgm:t>
        <a:bodyPr/>
        <a:lstStyle/>
        <a:p>
          <a:r>
            <a:rPr lang="en-US" dirty="0"/>
            <a:t>$60 Million Annual Export Revenue</a:t>
          </a:r>
          <a:endParaRPr lang="en-001" dirty="0"/>
        </a:p>
      </dgm:t>
    </dgm:pt>
    <dgm:pt modelId="{5F93D7F4-53BB-4186-827E-52B8C5D73D3F}" type="parTrans" cxnId="{3265034D-78B4-4F1D-B7E3-9325E22CC11B}">
      <dgm:prSet/>
      <dgm:spPr/>
      <dgm:t>
        <a:bodyPr/>
        <a:lstStyle/>
        <a:p>
          <a:endParaRPr lang="en-001"/>
        </a:p>
      </dgm:t>
    </dgm:pt>
    <dgm:pt modelId="{FD86AB87-EC9B-46E9-8249-A484951519E2}" type="sibTrans" cxnId="{3265034D-78B4-4F1D-B7E3-9325E22CC11B}">
      <dgm:prSet/>
      <dgm:spPr/>
      <dgm:t>
        <a:bodyPr/>
        <a:lstStyle/>
        <a:p>
          <a:endParaRPr lang="en-001"/>
        </a:p>
      </dgm:t>
    </dgm:pt>
    <dgm:pt modelId="{8522E80C-0CDF-4285-8D57-AC345B1D348F}" type="pres">
      <dgm:prSet presAssocID="{79817D98-F290-4B94-940D-0FAFF3685215}" presName="Name0" presStyleCnt="0">
        <dgm:presLayoutVars>
          <dgm:chMax val="7"/>
          <dgm:dir/>
          <dgm:resizeHandles val="exact"/>
        </dgm:presLayoutVars>
      </dgm:prSet>
      <dgm:spPr/>
    </dgm:pt>
    <dgm:pt modelId="{FFCF1B93-9246-4AD0-B061-27EF1089B471}" type="pres">
      <dgm:prSet presAssocID="{79817D98-F290-4B94-940D-0FAFF3685215}" presName="ellipse1" presStyleLbl="vennNode1" presStyleIdx="0" presStyleCnt="4">
        <dgm:presLayoutVars>
          <dgm:bulletEnabled val="1"/>
        </dgm:presLayoutVars>
      </dgm:prSet>
      <dgm:spPr/>
    </dgm:pt>
    <dgm:pt modelId="{D0EEE086-F314-4869-999C-98E3565BB1F0}" type="pres">
      <dgm:prSet presAssocID="{79817D98-F290-4B94-940D-0FAFF3685215}" presName="ellipse2" presStyleLbl="vennNode1" presStyleIdx="1" presStyleCnt="4">
        <dgm:presLayoutVars>
          <dgm:bulletEnabled val="1"/>
        </dgm:presLayoutVars>
      </dgm:prSet>
      <dgm:spPr/>
    </dgm:pt>
    <dgm:pt modelId="{2D436D8A-D4F5-45C3-BA2C-17F8A875EE40}" type="pres">
      <dgm:prSet presAssocID="{79817D98-F290-4B94-940D-0FAFF3685215}" presName="ellipse3" presStyleLbl="vennNode1" presStyleIdx="2" presStyleCnt="4">
        <dgm:presLayoutVars>
          <dgm:bulletEnabled val="1"/>
        </dgm:presLayoutVars>
      </dgm:prSet>
      <dgm:spPr/>
    </dgm:pt>
    <dgm:pt modelId="{A06C5054-3099-40D2-AA95-6207F5BA7D5F}" type="pres">
      <dgm:prSet presAssocID="{79817D98-F290-4B94-940D-0FAFF3685215}" presName="ellipse4" presStyleLbl="vennNode1" presStyleIdx="3" presStyleCnt="4">
        <dgm:presLayoutVars>
          <dgm:bulletEnabled val="1"/>
        </dgm:presLayoutVars>
      </dgm:prSet>
      <dgm:spPr/>
    </dgm:pt>
  </dgm:ptLst>
  <dgm:cxnLst>
    <dgm:cxn modelId="{2FF79F2A-12F0-45C6-B4A0-89AD1DF8F5A6}" type="presOf" srcId="{CE0206D3-DF20-465F-A0F7-93727883466E}" destId="{A06C5054-3099-40D2-AA95-6207F5BA7D5F}" srcOrd="0" destOrd="0" presId="urn:microsoft.com/office/officeart/2005/8/layout/rings+Icon"/>
    <dgm:cxn modelId="{F151C15B-9260-4119-9D6E-AE58F56A01B5}" srcId="{79817D98-F290-4B94-940D-0FAFF3685215}" destId="{CE0206D3-DF20-465F-A0F7-93727883466E}" srcOrd="3" destOrd="0" parTransId="{A70EF382-A755-4589-BF60-67600DA68419}" sibTransId="{0AF05A67-F14E-44C0-B632-05B036C68808}"/>
    <dgm:cxn modelId="{381E244B-DA5C-4DC5-95BE-1BE5EE8E5793}" srcId="{79817D98-F290-4B94-940D-0FAFF3685215}" destId="{F85F93C3-6EEC-4896-9C15-BF0A31429117}" srcOrd="0" destOrd="0" parTransId="{9187382C-41E3-4AE1-95B7-995E8BFC2746}" sibTransId="{F83B6946-1BE3-419B-AC7A-9FB80B626501}"/>
    <dgm:cxn modelId="{12D0586C-0319-4941-8D90-33BC3109F5A7}" type="presOf" srcId="{D765C7FE-B3F0-4F99-87CC-683558AE46C5}" destId="{D0EEE086-F314-4869-999C-98E3565BB1F0}" srcOrd="0" destOrd="0" presId="urn:microsoft.com/office/officeart/2005/8/layout/rings+Icon"/>
    <dgm:cxn modelId="{3265034D-78B4-4F1D-B7E3-9325E22CC11B}" srcId="{79817D98-F290-4B94-940D-0FAFF3685215}" destId="{D765C7FE-B3F0-4F99-87CC-683558AE46C5}" srcOrd="1" destOrd="0" parTransId="{5F93D7F4-53BB-4186-827E-52B8C5D73D3F}" sibTransId="{FD86AB87-EC9B-46E9-8249-A484951519E2}"/>
    <dgm:cxn modelId="{7898756F-C135-440A-8515-5BCCE9D958AE}" type="presOf" srcId="{79817D98-F290-4B94-940D-0FAFF3685215}" destId="{8522E80C-0CDF-4285-8D57-AC345B1D348F}" srcOrd="0" destOrd="0" presId="urn:microsoft.com/office/officeart/2005/8/layout/rings+Icon"/>
    <dgm:cxn modelId="{4468CDA2-F9C9-4565-AFC9-D0DCEDCC5FBC}" srcId="{79817D98-F290-4B94-940D-0FAFF3685215}" destId="{8906702A-45CB-4153-95C2-E4B3717B2AA7}" srcOrd="2" destOrd="0" parTransId="{D6234CE1-59A4-4450-8916-61D81995A51A}" sibTransId="{B712D134-166E-4DF4-844E-AB36BFDA61AB}"/>
    <dgm:cxn modelId="{CA2AF6CA-829B-48B4-8DB7-F69727769B2C}" type="presOf" srcId="{8906702A-45CB-4153-95C2-E4B3717B2AA7}" destId="{2D436D8A-D4F5-45C3-BA2C-17F8A875EE40}" srcOrd="0" destOrd="0" presId="urn:microsoft.com/office/officeart/2005/8/layout/rings+Icon"/>
    <dgm:cxn modelId="{EA42E5CB-219E-43B4-AEAC-B140C865D56E}" type="presOf" srcId="{F85F93C3-6EEC-4896-9C15-BF0A31429117}" destId="{FFCF1B93-9246-4AD0-B061-27EF1089B471}" srcOrd="0" destOrd="0" presId="urn:microsoft.com/office/officeart/2005/8/layout/rings+Icon"/>
    <dgm:cxn modelId="{86E73C9D-8713-4BB1-B896-BC6D63C8C1F4}" type="presParOf" srcId="{8522E80C-0CDF-4285-8D57-AC345B1D348F}" destId="{FFCF1B93-9246-4AD0-B061-27EF1089B471}" srcOrd="0" destOrd="0" presId="urn:microsoft.com/office/officeart/2005/8/layout/rings+Icon"/>
    <dgm:cxn modelId="{DC68254D-6C31-4443-A89A-E35B8899AE81}" type="presParOf" srcId="{8522E80C-0CDF-4285-8D57-AC345B1D348F}" destId="{D0EEE086-F314-4869-999C-98E3565BB1F0}" srcOrd="1" destOrd="0" presId="urn:microsoft.com/office/officeart/2005/8/layout/rings+Icon"/>
    <dgm:cxn modelId="{95196187-82F2-4F91-8226-9EB6C731FB38}" type="presParOf" srcId="{8522E80C-0CDF-4285-8D57-AC345B1D348F}" destId="{2D436D8A-D4F5-45C3-BA2C-17F8A875EE40}" srcOrd="2" destOrd="0" presId="urn:microsoft.com/office/officeart/2005/8/layout/rings+Icon"/>
    <dgm:cxn modelId="{474B2764-89D0-4EB6-AC1E-8050F3531716}" type="presParOf" srcId="{8522E80C-0CDF-4285-8D57-AC345B1D348F}" destId="{A06C5054-3099-40D2-AA95-6207F5BA7D5F}" srcOrd="3" destOrd="0" presId="urn:microsoft.com/office/officeart/2005/8/layout/rings+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99D2BAD-52F4-479C-8E35-09DE0304A52A}" type="doc">
      <dgm:prSet loTypeId="urn:microsoft.com/office/officeart/2008/layout/HexagonCluster" loCatId="relationship" qsTypeId="urn:microsoft.com/office/officeart/2005/8/quickstyle/3d2" qsCatId="3D" csTypeId="urn:microsoft.com/office/officeart/2005/8/colors/accent0_3" csCatId="mainScheme" phldr="1"/>
      <dgm:spPr/>
      <dgm:t>
        <a:bodyPr/>
        <a:lstStyle/>
        <a:p>
          <a:endParaRPr lang="en-US"/>
        </a:p>
      </dgm:t>
    </dgm:pt>
    <dgm:pt modelId="{CF073055-2EEA-4844-82EB-711E37F0CF75}">
      <dgm:prSet phldrT="[Text]"/>
      <dgm:spPr/>
      <dgm:t>
        <a:bodyPr/>
        <a:lstStyle/>
        <a:p>
          <a:r>
            <a:rPr lang="en-US" dirty="0"/>
            <a:t>Divine Fabrics</a:t>
          </a:r>
        </a:p>
      </dgm:t>
    </dgm:pt>
    <dgm:pt modelId="{23B8BE37-CF08-4356-9778-10BC17E69FEA}" type="parTrans" cxnId="{450126F0-2E7B-486F-AED7-9FC508E02443}">
      <dgm:prSet/>
      <dgm:spPr/>
      <dgm:t>
        <a:bodyPr/>
        <a:lstStyle/>
        <a:p>
          <a:endParaRPr lang="en-US"/>
        </a:p>
      </dgm:t>
    </dgm:pt>
    <dgm:pt modelId="{BE31AB3B-3B11-4B1C-BAE0-EEF9794FD0FC}" type="sibTrans" cxnId="{450126F0-2E7B-486F-AED7-9FC508E02443}">
      <dgm:prSet/>
      <dgm:spPr>
        <a:blipFill rotWithShape="1">
          <a:blip xmlns:r="http://schemas.openxmlformats.org/officeDocument/2006/relationships" r:embed="rId1" cstate="email">
            <a:extLst>
              <a:ext uri="{28A0092B-C50C-407E-A947-70E740481C1C}">
                <a14:useLocalDpi xmlns:a14="http://schemas.microsoft.com/office/drawing/2010/main"/>
              </a:ext>
            </a:extLst>
          </a:blip>
          <a:stretch>
            <a:fillRect/>
          </a:stretch>
        </a:blipFill>
      </dgm:spPr>
      <dgm:t>
        <a:bodyPr/>
        <a:lstStyle/>
        <a:p>
          <a:endParaRPr lang="en-US"/>
        </a:p>
      </dgm:t>
    </dgm:pt>
    <dgm:pt modelId="{C7E06CF5-3058-4AB5-8A18-492CD46BBF4D}">
      <dgm:prSet phldrT="[Text]"/>
      <dgm:spPr/>
      <dgm:t>
        <a:bodyPr/>
        <a:lstStyle/>
        <a:p>
          <a:r>
            <a:rPr lang="en-US" dirty="0"/>
            <a:t>Divine Textile (Unit 2)</a:t>
          </a:r>
        </a:p>
      </dgm:t>
    </dgm:pt>
    <dgm:pt modelId="{285E8614-7563-47B5-A01B-B3B2B8A0925C}" type="parTrans" cxnId="{ABFD96EE-0103-4294-AED0-ED3BE3C77D6F}">
      <dgm:prSet/>
      <dgm:spPr/>
      <dgm:t>
        <a:bodyPr/>
        <a:lstStyle/>
        <a:p>
          <a:endParaRPr lang="en-US"/>
        </a:p>
      </dgm:t>
    </dgm:pt>
    <dgm:pt modelId="{6B36861D-D09B-48E8-91C2-CC3BDB46658E}" type="sibTrans" cxnId="{ABFD96EE-0103-4294-AED0-ED3BE3C77D6F}">
      <dgm:prSet/>
      <dgm:spPr>
        <a:blipFill rotWithShape="1">
          <a:blip xmlns:r="http://schemas.openxmlformats.org/officeDocument/2006/relationships" r:embed="rId2" cstate="email">
            <a:extLst>
              <a:ext uri="{28A0092B-C50C-407E-A947-70E740481C1C}">
                <a14:useLocalDpi xmlns:a14="http://schemas.microsoft.com/office/drawing/2010/main"/>
              </a:ext>
            </a:extLst>
          </a:blip>
          <a:stretch>
            <a:fillRect/>
          </a:stretch>
        </a:blipFill>
      </dgm:spPr>
      <dgm:t>
        <a:bodyPr/>
        <a:lstStyle/>
        <a:p>
          <a:endParaRPr lang="en-US"/>
        </a:p>
      </dgm:t>
    </dgm:pt>
    <dgm:pt modelId="{12BEDA03-1A92-45C1-9E97-C81E6F7D116F}">
      <dgm:prSet phldrT="[Text]"/>
      <dgm:spPr/>
      <dgm:t>
        <a:bodyPr/>
        <a:lstStyle/>
        <a:p>
          <a:r>
            <a:rPr lang="en-US" dirty="0"/>
            <a:t>Divine Textile</a:t>
          </a:r>
        </a:p>
      </dgm:t>
    </dgm:pt>
    <dgm:pt modelId="{98F0976C-CD59-4E45-BBFD-38CA764CDEE9}" type="parTrans" cxnId="{D902A29A-BBD9-420B-937B-C08FAF21F68F}">
      <dgm:prSet/>
      <dgm:spPr/>
      <dgm:t>
        <a:bodyPr/>
        <a:lstStyle/>
        <a:p>
          <a:endParaRPr lang="en-US"/>
        </a:p>
      </dgm:t>
    </dgm:pt>
    <dgm:pt modelId="{861C45D2-F62F-4B19-ACDB-95D924699C51}" type="sibTrans" cxnId="{D902A29A-BBD9-420B-937B-C08FAF21F68F}">
      <dgm:prSet/>
      <dgm:spPr>
        <a:blipFill>
          <a:blip xmlns:r="http://schemas.openxmlformats.org/officeDocument/2006/relationships" r:embed="rId3" cstate="email">
            <a:extLst>
              <a:ext uri="{28A0092B-C50C-407E-A947-70E740481C1C}">
                <a14:useLocalDpi xmlns:a14="http://schemas.microsoft.com/office/drawing/2010/main"/>
              </a:ext>
            </a:extLst>
          </a:blip>
          <a:srcRect/>
          <a:stretch>
            <a:fillRect/>
          </a:stretch>
        </a:blipFill>
      </dgm:spPr>
      <dgm:t>
        <a:bodyPr/>
        <a:lstStyle/>
        <a:p>
          <a:endParaRPr lang="en-US"/>
        </a:p>
      </dgm:t>
    </dgm:pt>
    <dgm:pt modelId="{6581F7B9-AA57-488C-BC3D-860CF10EA514}">
      <dgm:prSet phldrT="[Text]"/>
      <dgm:spPr/>
      <dgm:t>
        <a:bodyPr/>
        <a:lstStyle/>
        <a:p>
          <a:r>
            <a:rPr lang="en-US" dirty="0" err="1"/>
            <a:t>Chougacha</a:t>
          </a:r>
          <a:r>
            <a:rPr lang="en-US" dirty="0"/>
            <a:t> Fashions</a:t>
          </a:r>
        </a:p>
      </dgm:t>
    </dgm:pt>
    <dgm:pt modelId="{FA7DAC95-E169-43A6-97E7-4E2F424E8583}" type="parTrans" cxnId="{003149DC-8102-4991-8B3E-0D53474DC3E0}">
      <dgm:prSet/>
      <dgm:spPr/>
      <dgm:t>
        <a:bodyPr/>
        <a:lstStyle/>
        <a:p>
          <a:endParaRPr lang="en-US"/>
        </a:p>
      </dgm:t>
    </dgm:pt>
    <dgm:pt modelId="{90323389-569A-4F89-A905-1E9A5290BD76}" type="sibTrans" cxnId="{003149DC-8102-4991-8B3E-0D53474DC3E0}">
      <dgm:prSet/>
      <dgm:spPr>
        <a:blipFill rotWithShape="1">
          <a:blip xmlns:r="http://schemas.openxmlformats.org/officeDocument/2006/relationships" r:embed="rId4" cstate="email">
            <a:extLst>
              <a:ext uri="{28A0092B-C50C-407E-A947-70E740481C1C}">
                <a14:useLocalDpi xmlns:a14="http://schemas.microsoft.com/office/drawing/2010/main"/>
              </a:ext>
            </a:extLst>
          </a:blip>
          <a:stretch>
            <a:fillRect/>
          </a:stretch>
        </a:blipFill>
      </dgm:spPr>
      <dgm:t>
        <a:bodyPr/>
        <a:lstStyle/>
        <a:p>
          <a:endParaRPr lang="en-US"/>
        </a:p>
      </dgm:t>
    </dgm:pt>
    <dgm:pt modelId="{EEA6023A-35F7-4A8C-9049-38F2D7E36725}">
      <dgm:prSet phldrT="[Text]"/>
      <dgm:spPr/>
      <dgm:t>
        <a:bodyPr/>
        <a:lstStyle/>
        <a:p>
          <a:r>
            <a:rPr lang="en-US" dirty="0"/>
            <a:t>Divine Garments</a:t>
          </a:r>
        </a:p>
      </dgm:t>
    </dgm:pt>
    <dgm:pt modelId="{F18D9294-8DD0-445C-BEA5-7EE83DBB0D77}" type="parTrans" cxnId="{10E37D49-8CE8-4422-805D-9A3FED905AC6}">
      <dgm:prSet/>
      <dgm:spPr/>
      <dgm:t>
        <a:bodyPr/>
        <a:lstStyle/>
        <a:p>
          <a:endParaRPr lang="en-US"/>
        </a:p>
      </dgm:t>
    </dgm:pt>
    <dgm:pt modelId="{BA9607B6-4A04-4715-B72C-B7ED5E28CAFB}" type="sibTrans" cxnId="{10E37D49-8CE8-4422-805D-9A3FED905AC6}">
      <dgm:prSet/>
      <dgm:spPr>
        <a:blipFill rotWithShape="1">
          <a:blip xmlns:r="http://schemas.openxmlformats.org/officeDocument/2006/relationships" r:embed="rId5" cstate="email">
            <a:extLst>
              <a:ext uri="{28A0092B-C50C-407E-A947-70E740481C1C}">
                <a14:useLocalDpi xmlns:a14="http://schemas.microsoft.com/office/drawing/2010/main"/>
              </a:ext>
            </a:extLst>
          </a:blip>
          <a:stretch>
            <a:fillRect/>
          </a:stretch>
        </a:blipFill>
      </dgm:spPr>
      <dgm:t>
        <a:bodyPr/>
        <a:lstStyle/>
        <a:p>
          <a:endParaRPr lang="en-US"/>
        </a:p>
      </dgm:t>
    </dgm:pt>
    <dgm:pt modelId="{5B851ECD-8471-40AF-8A8F-C2D5C18C60CB}" type="pres">
      <dgm:prSet presAssocID="{099D2BAD-52F4-479C-8E35-09DE0304A52A}" presName="Name0" presStyleCnt="0">
        <dgm:presLayoutVars>
          <dgm:chMax val="21"/>
          <dgm:chPref val="21"/>
        </dgm:presLayoutVars>
      </dgm:prSet>
      <dgm:spPr/>
    </dgm:pt>
    <dgm:pt modelId="{173BC6DC-DC6B-49CB-96FA-1E00C3295054}" type="pres">
      <dgm:prSet presAssocID="{CF073055-2EEA-4844-82EB-711E37F0CF75}" presName="text1" presStyleCnt="0"/>
      <dgm:spPr/>
    </dgm:pt>
    <dgm:pt modelId="{266A11D1-2A5E-4C7A-AF2F-1704C56041E4}" type="pres">
      <dgm:prSet presAssocID="{CF073055-2EEA-4844-82EB-711E37F0CF75}" presName="textRepeatNode" presStyleLbl="alignNode1" presStyleIdx="0" presStyleCnt="5">
        <dgm:presLayoutVars>
          <dgm:chMax val="0"/>
          <dgm:chPref val="0"/>
          <dgm:bulletEnabled val="1"/>
        </dgm:presLayoutVars>
      </dgm:prSet>
      <dgm:spPr/>
    </dgm:pt>
    <dgm:pt modelId="{F938B190-7704-41F6-B9E4-7A41A7CA86F8}" type="pres">
      <dgm:prSet presAssocID="{CF073055-2EEA-4844-82EB-711E37F0CF75}" presName="textaccent1" presStyleCnt="0"/>
      <dgm:spPr/>
    </dgm:pt>
    <dgm:pt modelId="{69DE9F33-15E6-44E0-BA10-9799B0640957}" type="pres">
      <dgm:prSet presAssocID="{CF073055-2EEA-4844-82EB-711E37F0CF75}" presName="accentRepeatNode" presStyleLbl="solidAlignAcc1" presStyleIdx="0" presStyleCnt="10"/>
      <dgm:spPr/>
    </dgm:pt>
    <dgm:pt modelId="{F2FB1EAD-3080-4939-9537-DAF3B77B756C}" type="pres">
      <dgm:prSet presAssocID="{BE31AB3B-3B11-4B1C-BAE0-EEF9794FD0FC}" presName="image1" presStyleCnt="0"/>
      <dgm:spPr/>
    </dgm:pt>
    <dgm:pt modelId="{C396A69B-B1CF-4B62-B809-487E2F9DB312}" type="pres">
      <dgm:prSet presAssocID="{BE31AB3B-3B11-4B1C-BAE0-EEF9794FD0FC}" presName="imageRepeatNode" presStyleLbl="alignAcc1" presStyleIdx="0" presStyleCnt="5"/>
      <dgm:spPr/>
    </dgm:pt>
    <dgm:pt modelId="{E8EE3059-65A9-4E51-80C7-CE2883F9E0DF}" type="pres">
      <dgm:prSet presAssocID="{BE31AB3B-3B11-4B1C-BAE0-EEF9794FD0FC}" presName="imageaccent1" presStyleCnt="0"/>
      <dgm:spPr/>
    </dgm:pt>
    <dgm:pt modelId="{14E5CFEF-E6A6-4A11-8B02-14D19922D656}" type="pres">
      <dgm:prSet presAssocID="{BE31AB3B-3B11-4B1C-BAE0-EEF9794FD0FC}" presName="accentRepeatNode" presStyleLbl="solidAlignAcc1" presStyleIdx="1" presStyleCnt="10" custLinFactNeighborX="-10972" custLinFactNeighborY="-6364"/>
      <dgm:spPr/>
    </dgm:pt>
    <dgm:pt modelId="{847AF212-366F-4615-A74F-0900D9AC0954}" type="pres">
      <dgm:prSet presAssocID="{C7E06CF5-3058-4AB5-8A18-492CD46BBF4D}" presName="text2" presStyleCnt="0"/>
      <dgm:spPr/>
    </dgm:pt>
    <dgm:pt modelId="{2FC31B7C-D289-4637-9CB3-0DE795B9F062}" type="pres">
      <dgm:prSet presAssocID="{C7E06CF5-3058-4AB5-8A18-492CD46BBF4D}" presName="textRepeatNode" presStyleLbl="alignNode1" presStyleIdx="1" presStyleCnt="5">
        <dgm:presLayoutVars>
          <dgm:chMax val="0"/>
          <dgm:chPref val="0"/>
          <dgm:bulletEnabled val="1"/>
        </dgm:presLayoutVars>
      </dgm:prSet>
      <dgm:spPr/>
    </dgm:pt>
    <dgm:pt modelId="{C47FC299-869C-4EA5-9B80-DC8C1DA7742E}" type="pres">
      <dgm:prSet presAssocID="{C7E06CF5-3058-4AB5-8A18-492CD46BBF4D}" presName="textaccent2" presStyleCnt="0"/>
      <dgm:spPr/>
    </dgm:pt>
    <dgm:pt modelId="{4DEEA60B-8B98-4EF1-A125-90232E30060F}" type="pres">
      <dgm:prSet presAssocID="{C7E06CF5-3058-4AB5-8A18-492CD46BBF4D}" presName="accentRepeatNode" presStyleLbl="solidAlignAcc1" presStyleIdx="2" presStyleCnt="10"/>
      <dgm:spPr/>
    </dgm:pt>
    <dgm:pt modelId="{3D054E80-2526-48EB-A7D1-AA2B8FEDA287}" type="pres">
      <dgm:prSet presAssocID="{6B36861D-D09B-48E8-91C2-CC3BDB46658E}" presName="image2" presStyleCnt="0"/>
      <dgm:spPr/>
    </dgm:pt>
    <dgm:pt modelId="{A5FEA693-19E8-4C37-94F6-8904A25D63A5}" type="pres">
      <dgm:prSet presAssocID="{6B36861D-D09B-48E8-91C2-CC3BDB46658E}" presName="imageRepeatNode" presStyleLbl="alignAcc1" presStyleIdx="1" presStyleCnt="5" custLinFactNeighborX="-86985" custLinFactNeighborY="56352"/>
      <dgm:spPr/>
    </dgm:pt>
    <dgm:pt modelId="{B72B79DE-A733-46FC-A2D8-4F70877DE281}" type="pres">
      <dgm:prSet presAssocID="{6B36861D-D09B-48E8-91C2-CC3BDB46658E}" presName="imageaccent2" presStyleCnt="0"/>
      <dgm:spPr/>
    </dgm:pt>
    <dgm:pt modelId="{F61C59B6-66E5-448C-B59B-5923EE01795E}" type="pres">
      <dgm:prSet presAssocID="{6B36861D-D09B-48E8-91C2-CC3BDB46658E}" presName="accentRepeatNode" presStyleLbl="solidAlignAcc1" presStyleIdx="3" presStyleCnt="10" custLinFactX="-100000" custLinFactY="57979" custLinFactNeighborX="-101015" custLinFactNeighborY="100000"/>
      <dgm:spPr/>
    </dgm:pt>
    <dgm:pt modelId="{1D39BA66-519C-4FA7-8092-F6EB78C85966}" type="pres">
      <dgm:prSet presAssocID="{12BEDA03-1A92-45C1-9E97-C81E6F7D116F}" presName="text3" presStyleCnt="0"/>
      <dgm:spPr/>
    </dgm:pt>
    <dgm:pt modelId="{53DB97BB-A7AA-4E12-B2BC-54131B9C073D}" type="pres">
      <dgm:prSet presAssocID="{12BEDA03-1A92-45C1-9E97-C81E6F7D116F}" presName="textRepeatNode" presStyleLbl="alignNode1" presStyleIdx="2" presStyleCnt="5">
        <dgm:presLayoutVars>
          <dgm:chMax val="0"/>
          <dgm:chPref val="0"/>
          <dgm:bulletEnabled val="1"/>
        </dgm:presLayoutVars>
      </dgm:prSet>
      <dgm:spPr/>
    </dgm:pt>
    <dgm:pt modelId="{1EE8E589-E417-4396-8C0B-7A850847B0E5}" type="pres">
      <dgm:prSet presAssocID="{12BEDA03-1A92-45C1-9E97-C81E6F7D116F}" presName="textaccent3" presStyleCnt="0"/>
      <dgm:spPr/>
    </dgm:pt>
    <dgm:pt modelId="{7605B0B7-D47C-4C88-B176-6FF77EFD6E2E}" type="pres">
      <dgm:prSet presAssocID="{12BEDA03-1A92-45C1-9E97-C81E6F7D116F}" presName="accentRepeatNode" presStyleLbl="solidAlignAcc1" presStyleIdx="4" presStyleCnt="10"/>
      <dgm:spPr/>
    </dgm:pt>
    <dgm:pt modelId="{76FB957E-7892-4D96-AE6B-B1E82D835269}" type="pres">
      <dgm:prSet presAssocID="{861C45D2-F62F-4B19-ACDB-95D924699C51}" presName="image3" presStyleCnt="0"/>
      <dgm:spPr/>
    </dgm:pt>
    <dgm:pt modelId="{E9C2B6D2-9B7C-419A-B2F6-23942BFC3246}" type="pres">
      <dgm:prSet presAssocID="{861C45D2-F62F-4B19-ACDB-95D924699C51}" presName="imageRepeatNode" presStyleLbl="alignAcc1" presStyleIdx="2" presStyleCnt="5"/>
      <dgm:spPr/>
    </dgm:pt>
    <dgm:pt modelId="{CD1DF3CF-BF1F-4C9C-B34D-EBD899F7E833}" type="pres">
      <dgm:prSet presAssocID="{861C45D2-F62F-4B19-ACDB-95D924699C51}" presName="imageaccent3" presStyleCnt="0"/>
      <dgm:spPr/>
    </dgm:pt>
    <dgm:pt modelId="{D2FAAF44-5CBF-4D4B-9074-13DB4E34C938}" type="pres">
      <dgm:prSet presAssocID="{861C45D2-F62F-4B19-ACDB-95D924699C51}" presName="accentRepeatNode" presStyleLbl="solidAlignAcc1" presStyleIdx="5" presStyleCnt="10"/>
      <dgm:spPr/>
    </dgm:pt>
    <dgm:pt modelId="{5213A28D-061D-410C-8DD7-50BC1A6EDE2B}" type="pres">
      <dgm:prSet presAssocID="{6581F7B9-AA57-488C-BC3D-860CF10EA514}" presName="text4" presStyleCnt="0"/>
      <dgm:spPr/>
    </dgm:pt>
    <dgm:pt modelId="{9F3F6D71-F5F3-4173-861E-A2E4AD9A00F8}" type="pres">
      <dgm:prSet presAssocID="{6581F7B9-AA57-488C-BC3D-860CF10EA514}" presName="textRepeatNode" presStyleLbl="alignNode1" presStyleIdx="3" presStyleCnt="5">
        <dgm:presLayoutVars>
          <dgm:chMax val="0"/>
          <dgm:chPref val="0"/>
          <dgm:bulletEnabled val="1"/>
        </dgm:presLayoutVars>
      </dgm:prSet>
      <dgm:spPr/>
    </dgm:pt>
    <dgm:pt modelId="{9BF2005F-C29E-400C-BB6D-82370874D272}" type="pres">
      <dgm:prSet presAssocID="{6581F7B9-AA57-488C-BC3D-860CF10EA514}" presName="textaccent4" presStyleCnt="0"/>
      <dgm:spPr/>
    </dgm:pt>
    <dgm:pt modelId="{55582CB1-698C-4633-9627-E066A5EC6B4B}" type="pres">
      <dgm:prSet presAssocID="{6581F7B9-AA57-488C-BC3D-860CF10EA514}" presName="accentRepeatNode" presStyleLbl="solidAlignAcc1" presStyleIdx="6" presStyleCnt="10"/>
      <dgm:spPr/>
    </dgm:pt>
    <dgm:pt modelId="{50BEB145-4E6B-4332-B3F2-39DF565BB6D8}" type="pres">
      <dgm:prSet presAssocID="{90323389-569A-4F89-A905-1E9A5290BD76}" presName="image4" presStyleCnt="0"/>
      <dgm:spPr/>
    </dgm:pt>
    <dgm:pt modelId="{84C8C2A1-885A-47D2-ABAF-C2D3CAF2A6CE}" type="pres">
      <dgm:prSet presAssocID="{90323389-569A-4F89-A905-1E9A5290BD76}" presName="imageRepeatNode" presStyleLbl="alignAcc1" presStyleIdx="3" presStyleCnt="5" custLinFactY="-9248" custLinFactNeighborX="-2502" custLinFactNeighborY="-100000"/>
      <dgm:spPr/>
    </dgm:pt>
    <dgm:pt modelId="{18E5E306-6DE3-400C-A715-78462CD414CD}" type="pres">
      <dgm:prSet presAssocID="{90323389-569A-4F89-A905-1E9A5290BD76}" presName="imageaccent4" presStyleCnt="0"/>
      <dgm:spPr/>
    </dgm:pt>
    <dgm:pt modelId="{39E9FFF6-F227-47C6-ACD8-E7DB8DBAD544}" type="pres">
      <dgm:prSet presAssocID="{90323389-569A-4F89-A905-1E9A5290BD76}" presName="accentRepeatNode" presStyleLbl="solidAlignAcc1" presStyleIdx="7" presStyleCnt="10" custLinFactY="-100000" custLinFactNeighborX="-8481" custLinFactNeighborY="-125684"/>
      <dgm:spPr/>
    </dgm:pt>
    <dgm:pt modelId="{19A6AEAA-3C78-4D4F-9613-39BC1DEC71A0}" type="pres">
      <dgm:prSet presAssocID="{EEA6023A-35F7-4A8C-9049-38F2D7E36725}" presName="text5" presStyleCnt="0"/>
      <dgm:spPr/>
    </dgm:pt>
    <dgm:pt modelId="{E5B39F1B-35BE-4116-AFB4-94252845E5BB}" type="pres">
      <dgm:prSet presAssocID="{EEA6023A-35F7-4A8C-9049-38F2D7E36725}" presName="textRepeatNode" presStyleLbl="alignNode1" presStyleIdx="4" presStyleCnt="5" custLinFactY="64753" custLinFactNeighborX="-86229" custLinFactNeighborY="100000">
        <dgm:presLayoutVars>
          <dgm:chMax val="0"/>
          <dgm:chPref val="0"/>
          <dgm:bulletEnabled val="1"/>
        </dgm:presLayoutVars>
      </dgm:prSet>
      <dgm:spPr/>
    </dgm:pt>
    <dgm:pt modelId="{0A19AFD9-C1BC-478B-A3C0-2D9361010AC2}" type="pres">
      <dgm:prSet presAssocID="{EEA6023A-35F7-4A8C-9049-38F2D7E36725}" presName="textaccent5" presStyleCnt="0"/>
      <dgm:spPr/>
    </dgm:pt>
    <dgm:pt modelId="{51F3F1B3-E1CC-46F7-AEE8-C3828366ED87}" type="pres">
      <dgm:prSet presAssocID="{EEA6023A-35F7-4A8C-9049-38F2D7E36725}" presName="accentRepeatNode" presStyleLbl="solidAlignAcc1" presStyleIdx="8" presStyleCnt="10" custLinFactX="-391090" custLinFactY="700000" custLinFactNeighborX="-400000" custLinFactNeighborY="706396"/>
      <dgm:spPr/>
    </dgm:pt>
    <dgm:pt modelId="{77D76E72-3952-4B9D-9769-0DD1864C7006}" type="pres">
      <dgm:prSet presAssocID="{BA9607B6-4A04-4715-B72C-B7ED5E28CAFB}" presName="image5" presStyleCnt="0"/>
      <dgm:spPr/>
    </dgm:pt>
    <dgm:pt modelId="{68F0F9B6-DC80-4909-980D-8C86F70E07E7}" type="pres">
      <dgm:prSet presAssocID="{BA9607B6-4A04-4715-B72C-B7ED5E28CAFB}" presName="imageRepeatNode" presStyleLbl="alignAcc1" presStyleIdx="4" presStyleCnt="5" custLinFactY="65455" custLinFactNeighborX="-88498" custLinFactNeighborY="100000"/>
      <dgm:spPr/>
    </dgm:pt>
    <dgm:pt modelId="{39BC30F3-2414-48E5-819D-5112910A8AB8}" type="pres">
      <dgm:prSet presAssocID="{BA9607B6-4A04-4715-B72C-B7ED5E28CAFB}" presName="imageaccent5" presStyleCnt="0"/>
      <dgm:spPr/>
    </dgm:pt>
    <dgm:pt modelId="{304FE5B3-9124-41C8-8B67-CC5AE6843CE4}" type="pres">
      <dgm:prSet presAssocID="{BA9607B6-4A04-4715-B72C-B7ED5E28CAFB}" presName="accentRepeatNode" presStyleLbl="solidAlignAcc1" presStyleIdx="9" presStyleCnt="10" custLinFactX="-345699" custLinFactY="700000" custLinFactNeighborX="-400000" custLinFactNeighborY="723760"/>
      <dgm:spPr/>
    </dgm:pt>
  </dgm:ptLst>
  <dgm:cxnLst>
    <dgm:cxn modelId="{5DE97600-CAD5-49FF-9B1B-3FE5BFD117D1}" type="presOf" srcId="{12BEDA03-1A92-45C1-9E97-C81E6F7D116F}" destId="{53DB97BB-A7AA-4E12-B2BC-54131B9C073D}" srcOrd="0" destOrd="0" presId="urn:microsoft.com/office/officeart/2008/layout/HexagonCluster"/>
    <dgm:cxn modelId="{0B2E1B07-39EA-4AD6-B8B3-B53D209CD8F8}" type="presOf" srcId="{90323389-569A-4F89-A905-1E9A5290BD76}" destId="{84C8C2A1-885A-47D2-ABAF-C2D3CAF2A6CE}" srcOrd="0" destOrd="0" presId="urn:microsoft.com/office/officeart/2008/layout/HexagonCluster"/>
    <dgm:cxn modelId="{30C7C947-65A8-4C3D-A6AE-1E6F0E442BF4}" type="presOf" srcId="{861C45D2-F62F-4B19-ACDB-95D924699C51}" destId="{E9C2B6D2-9B7C-419A-B2F6-23942BFC3246}" srcOrd="0" destOrd="0" presId="urn:microsoft.com/office/officeart/2008/layout/HexagonCluster"/>
    <dgm:cxn modelId="{10E37D49-8CE8-4422-805D-9A3FED905AC6}" srcId="{099D2BAD-52F4-479C-8E35-09DE0304A52A}" destId="{EEA6023A-35F7-4A8C-9049-38F2D7E36725}" srcOrd="4" destOrd="0" parTransId="{F18D9294-8DD0-445C-BEA5-7EE83DBB0D77}" sibTransId="{BA9607B6-4A04-4715-B72C-B7ED5E28CAFB}"/>
    <dgm:cxn modelId="{3304D372-3DCC-44FA-B3AF-276FAE877C41}" type="presOf" srcId="{CF073055-2EEA-4844-82EB-711E37F0CF75}" destId="{266A11D1-2A5E-4C7A-AF2F-1704C56041E4}" srcOrd="0" destOrd="0" presId="urn:microsoft.com/office/officeart/2008/layout/HexagonCluster"/>
    <dgm:cxn modelId="{91A18274-8115-424D-B77D-A10BB6BD4B0D}" type="presOf" srcId="{EEA6023A-35F7-4A8C-9049-38F2D7E36725}" destId="{E5B39F1B-35BE-4116-AFB4-94252845E5BB}" srcOrd="0" destOrd="0" presId="urn:microsoft.com/office/officeart/2008/layout/HexagonCluster"/>
    <dgm:cxn modelId="{D902A29A-BBD9-420B-937B-C08FAF21F68F}" srcId="{099D2BAD-52F4-479C-8E35-09DE0304A52A}" destId="{12BEDA03-1A92-45C1-9E97-C81E6F7D116F}" srcOrd="2" destOrd="0" parTransId="{98F0976C-CD59-4E45-BBFD-38CA764CDEE9}" sibTransId="{861C45D2-F62F-4B19-ACDB-95D924699C51}"/>
    <dgm:cxn modelId="{CABDFDA5-69A4-452C-AD39-3A3C4392DB29}" type="presOf" srcId="{099D2BAD-52F4-479C-8E35-09DE0304A52A}" destId="{5B851ECD-8471-40AF-8A8F-C2D5C18C60CB}" srcOrd="0" destOrd="0" presId="urn:microsoft.com/office/officeart/2008/layout/HexagonCluster"/>
    <dgm:cxn modelId="{13B0BAB4-7C35-44DC-A544-6D705FD90918}" type="presOf" srcId="{C7E06CF5-3058-4AB5-8A18-492CD46BBF4D}" destId="{2FC31B7C-D289-4637-9CB3-0DE795B9F062}" srcOrd="0" destOrd="0" presId="urn:microsoft.com/office/officeart/2008/layout/HexagonCluster"/>
    <dgm:cxn modelId="{CDC22DC1-CB3F-4B6C-9EF8-CBBA9D6C1DBB}" type="presOf" srcId="{6B36861D-D09B-48E8-91C2-CC3BDB46658E}" destId="{A5FEA693-19E8-4C37-94F6-8904A25D63A5}" srcOrd="0" destOrd="0" presId="urn:microsoft.com/office/officeart/2008/layout/HexagonCluster"/>
    <dgm:cxn modelId="{41D650D2-EC04-428E-9E9A-51791DC55AD9}" type="presOf" srcId="{BE31AB3B-3B11-4B1C-BAE0-EEF9794FD0FC}" destId="{C396A69B-B1CF-4B62-B809-487E2F9DB312}" srcOrd="0" destOrd="0" presId="urn:microsoft.com/office/officeart/2008/layout/HexagonCluster"/>
    <dgm:cxn modelId="{DA44EED4-7E8A-4827-9EAD-FBD82F7B9C3D}" type="presOf" srcId="{6581F7B9-AA57-488C-BC3D-860CF10EA514}" destId="{9F3F6D71-F5F3-4173-861E-A2E4AD9A00F8}" srcOrd="0" destOrd="0" presId="urn:microsoft.com/office/officeart/2008/layout/HexagonCluster"/>
    <dgm:cxn modelId="{76681BD8-1E2C-4F6A-8082-2C6649997578}" type="presOf" srcId="{BA9607B6-4A04-4715-B72C-B7ED5E28CAFB}" destId="{68F0F9B6-DC80-4909-980D-8C86F70E07E7}" srcOrd="0" destOrd="0" presId="urn:microsoft.com/office/officeart/2008/layout/HexagonCluster"/>
    <dgm:cxn modelId="{003149DC-8102-4991-8B3E-0D53474DC3E0}" srcId="{099D2BAD-52F4-479C-8E35-09DE0304A52A}" destId="{6581F7B9-AA57-488C-BC3D-860CF10EA514}" srcOrd="3" destOrd="0" parTransId="{FA7DAC95-E169-43A6-97E7-4E2F424E8583}" sibTransId="{90323389-569A-4F89-A905-1E9A5290BD76}"/>
    <dgm:cxn modelId="{ABFD96EE-0103-4294-AED0-ED3BE3C77D6F}" srcId="{099D2BAD-52F4-479C-8E35-09DE0304A52A}" destId="{C7E06CF5-3058-4AB5-8A18-492CD46BBF4D}" srcOrd="1" destOrd="0" parTransId="{285E8614-7563-47B5-A01B-B3B2B8A0925C}" sibTransId="{6B36861D-D09B-48E8-91C2-CC3BDB46658E}"/>
    <dgm:cxn modelId="{450126F0-2E7B-486F-AED7-9FC508E02443}" srcId="{099D2BAD-52F4-479C-8E35-09DE0304A52A}" destId="{CF073055-2EEA-4844-82EB-711E37F0CF75}" srcOrd="0" destOrd="0" parTransId="{23B8BE37-CF08-4356-9778-10BC17E69FEA}" sibTransId="{BE31AB3B-3B11-4B1C-BAE0-EEF9794FD0FC}"/>
    <dgm:cxn modelId="{C3B51EC7-C7F0-4F18-94CF-E23925E83BFF}" type="presParOf" srcId="{5B851ECD-8471-40AF-8A8F-C2D5C18C60CB}" destId="{173BC6DC-DC6B-49CB-96FA-1E00C3295054}" srcOrd="0" destOrd="0" presId="urn:microsoft.com/office/officeart/2008/layout/HexagonCluster"/>
    <dgm:cxn modelId="{45C383AF-D71F-4BB9-AD0C-5DABCD4C0BB2}" type="presParOf" srcId="{173BC6DC-DC6B-49CB-96FA-1E00C3295054}" destId="{266A11D1-2A5E-4C7A-AF2F-1704C56041E4}" srcOrd="0" destOrd="0" presId="urn:microsoft.com/office/officeart/2008/layout/HexagonCluster"/>
    <dgm:cxn modelId="{0B5B7309-9094-4AD9-80D0-A86D427FF363}" type="presParOf" srcId="{5B851ECD-8471-40AF-8A8F-C2D5C18C60CB}" destId="{F938B190-7704-41F6-B9E4-7A41A7CA86F8}" srcOrd="1" destOrd="0" presId="urn:microsoft.com/office/officeart/2008/layout/HexagonCluster"/>
    <dgm:cxn modelId="{8B43E8E0-A1B9-486A-87D6-5FC23D5133F7}" type="presParOf" srcId="{F938B190-7704-41F6-B9E4-7A41A7CA86F8}" destId="{69DE9F33-15E6-44E0-BA10-9799B0640957}" srcOrd="0" destOrd="0" presId="urn:microsoft.com/office/officeart/2008/layout/HexagonCluster"/>
    <dgm:cxn modelId="{4B156E81-E091-4FC3-88D2-A0031D094A91}" type="presParOf" srcId="{5B851ECD-8471-40AF-8A8F-C2D5C18C60CB}" destId="{F2FB1EAD-3080-4939-9537-DAF3B77B756C}" srcOrd="2" destOrd="0" presId="urn:microsoft.com/office/officeart/2008/layout/HexagonCluster"/>
    <dgm:cxn modelId="{0B7F0894-5D95-40F1-97B3-AE732B9B481E}" type="presParOf" srcId="{F2FB1EAD-3080-4939-9537-DAF3B77B756C}" destId="{C396A69B-B1CF-4B62-B809-487E2F9DB312}" srcOrd="0" destOrd="0" presId="urn:microsoft.com/office/officeart/2008/layout/HexagonCluster"/>
    <dgm:cxn modelId="{B3489125-E078-44D6-8EBB-9FE6CEAFFD35}" type="presParOf" srcId="{5B851ECD-8471-40AF-8A8F-C2D5C18C60CB}" destId="{E8EE3059-65A9-4E51-80C7-CE2883F9E0DF}" srcOrd="3" destOrd="0" presId="urn:microsoft.com/office/officeart/2008/layout/HexagonCluster"/>
    <dgm:cxn modelId="{F7C7B535-58C6-4579-92AF-7D6BA74C890A}" type="presParOf" srcId="{E8EE3059-65A9-4E51-80C7-CE2883F9E0DF}" destId="{14E5CFEF-E6A6-4A11-8B02-14D19922D656}" srcOrd="0" destOrd="0" presId="urn:microsoft.com/office/officeart/2008/layout/HexagonCluster"/>
    <dgm:cxn modelId="{B15AD9F4-030A-4123-81EB-4FDE10F1901E}" type="presParOf" srcId="{5B851ECD-8471-40AF-8A8F-C2D5C18C60CB}" destId="{847AF212-366F-4615-A74F-0900D9AC0954}" srcOrd="4" destOrd="0" presId="urn:microsoft.com/office/officeart/2008/layout/HexagonCluster"/>
    <dgm:cxn modelId="{40EBDEBA-9081-407D-B035-5A19B96320FB}" type="presParOf" srcId="{847AF212-366F-4615-A74F-0900D9AC0954}" destId="{2FC31B7C-D289-4637-9CB3-0DE795B9F062}" srcOrd="0" destOrd="0" presId="urn:microsoft.com/office/officeart/2008/layout/HexagonCluster"/>
    <dgm:cxn modelId="{2737387F-F773-4BC8-9917-1D5889D8EBC2}" type="presParOf" srcId="{5B851ECD-8471-40AF-8A8F-C2D5C18C60CB}" destId="{C47FC299-869C-4EA5-9B80-DC8C1DA7742E}" srcOrd="5" destOrd="0" presId="urn:microsoft.com/office/officeart/2008/layout/HexagonCluster"/>
    <dgm:cxn modelId="{BB980969-AD5E-40D0-A89C-9EBEF5B28C0D}" type="presParOf" srcId="{C47FC299-869C-4EA5-9B80-DC8C1DA7742E}" destId="{4DEEA60B-8B98-4EF1-A125-90232E30060F}" srcOrd="0" destOrd="0" presId="urn:microsoft.com/office/officeart/2008/layout/HexagonCluster"/>
    <dgm:cxn modelId="{11055411-23C3-41AE-A316-0F7CBA03E60C}" type="presParOf" srcId="{5B851ECD-8471-40AF-8A8F-C2D5C18C60CB}" destId="{3D054E80-2526-48EB-A7D1-AA2B8FEDA287}" srcOrd="6" destOrd="0" presId="urn:microsoft.com/office/officeart/2008/layout/HexagonCluster"/>
    <dgm:cxn modelId="{9038C4B3-154D-40CF-87A8-B534353BA388}" type="presParOf" srcId="{3D054E80-2526-48EB-A7D1-AA2B8FEDA287}" destId="{A5FEA693-19E8-4C37-94F6-8904A25D63A5}" srcOrd="0" destOrd="0" presId="urn:microsoft.com/office/officeart/2008/layout/HexagonCluster"/>
    <dgm:cxn modelId="{083804E2-9940-446D-98E1-9B45E7B0ABD4}" type="presParOf" srcId="{5B851ECD-8471-40AF-8A8F-C2D5C18C60CB}" destId="{B72B79DE-A733-46FC-A2D8-4F70877DE281}" srcOrd="7" destOrd="0" presId="urn:microsoft.com/office/officeart/2008/layout/HexagonCluster"/>
    <dgm:cxn modelId="{522194CD-D2F3-4677-998C-D5936D9E4DB2}" type="presParOf" srcId="{B72B79DE-A733-46FC-A2D8-4F70877DE281}" destId="{F61C59B6-66E5-448C-B59B-5923EE01795E}" srcOrd="0" destOrd="0" presId="urn:microsoft.com/office/officeart/2008/layout/HexagonCluster"/>
    <dgm:cxn modelId="{878A453B-7FAF-45BF-A437-5E61DF86FBEF}" type="presParOf" srcId="{5B851ECD-8471-40AF-8A8F-C2D5C18C60CB}" destId="{1D39BA66-519C-4FA7-8092-F6EB78C85966}" srcOrd="8" destOrd="0" presId="urn:microsoft.com/office/officeart/2008/layout/HexagonCluster"/>
    <dgm:cxn modelId="{7F10A979-F52B-47A3-93AD-0A34380F048B}" type="presParOf" srcId="{1D39BA66-519C-4FA7-8092-F6EB78C85966}" destId="{53DB97BB-A7AA-4E12-B2BC-54131B9C073D}" srcOrd="0" destOrd="0" presId="urn:microsoft.com/office/officeart/2008/layout/HexagonCluster"/>
    <dgm:cxn modelId="{2C31BDD8-CA72-4CE9-97BD-68531DA357C7}" type="presParOf" srcId="{5B851ECD-8471-40AF-8A8F-C2D5C18C60CB}" destId="{1EE8E589-E417-4396-8C0B-7A850847B0E5}" srcOrd="9" destOrd="0" presId="urn:microsoft.com/office/officeart/2008/layout/HexagonCluster"/>
    <dgm:cxn modelId="{58359DA5-ED18-4405-A564-80639A3DDD06}" type="presParOf" srcId="{1EE8E589-E417-4396-8C0B-7A850847B0E5}" destId="{7605B0B7-D47C-4C88-B176-6FF77EFD6E2E}" srcOrd="0" destOrd="0" presId="urn:microsoft.com/office/officeart/2008/layout/HexagonCluster"/>
    <dgm:cxn modelId="{792FE7DA-6662-4958-BA80-B174EC04EDD7}" type="presParOf" srcId="{5B851ECD-8471-40AF-8A8F-C2D5C18C60CB}" destId="{76FB957E-7892-4D96-AE6B-B1E82D835269}" srcOrd="10" destOrd="0" presId="urn:microsoft.com/office/officeart/2008/layout/HexagonCluster"/>
    <dgm:cxn modelId="{249E05DD-A459-414E-8E0D-BC72A7F2C8A2}" type="presParOf" srcId="{76FB957E-7892-4D96-AE6B-B1E82D835269}" destId="{E9C2B6D2-9B7C-419A-B2F6-23942BFC3246}" srcOrd="0" destOrd="0" presId="urn:microsoft.com/office/officeart/2008/layout/HexagonCluster"/>
    <dgm:cxn modelId="{9ECFE1CD-7E0A-423D-B7A3-11C11ABF30C4}" type="presParOf" srcId="{5B851ECD-8471-40AF-8A8F-C2D5C18C60CB}" destId="{CD1DF3CF-BF1F-4C9C-B34D-EBD899F7E833}" srcOrd="11" destOrd="0" presId="urn:microsoft.com/office/officeart/2008/layout/HexagonCluster"/>
    <dgm:cxn modelId="{74443BD4-DECE-48FA-8450-9391F8330751}" type="presParOf" srcId="{CD1DF3CF-BF1F-4C9C-B34D-EBD899F7E833}" destId="{D2FAAF44-5CBF-4D4B-9074-13DB4E34C938}" srcOrd="0" destOrd="0" presId="urn:microsoft.com/office/officeart/2008/layout/HexagonCluster"/>
    <dgm:cxn modelId="{3AC15452-1C7F-4813-8D77-CBA0CDFBB046}" type="presParOf" srcId="{5B851ECD-8471-40AF-8A8F-C2D5C18C60CB}" destId="{5213A28D-061D-410C-8DD7-50BC1A6EDE2B}" srcOrd="12" destOrd="0" presId="urn:microsoft.com/office/officeart/2008/layout/HexagonCluster"/>
    <dgm:cxn modelId="{A8D1263C-87B2-44EF-B1F4-ED639BBE0249}" type="presParOf" srcId="{5213A28D-061D-410C-8DD7-50BC1A6EDE2B}" destId="{9F3F6D71-F5F3-4173-861E-A2E4AD9A00F8}" srcOrd="0" destOrd="0" presId="urn:microsoft.com/office/officeart/2008/layout/HexagonCluster"/>
    <dgm:cxn modelId="{61690DD4-8F32-48A4-BC99-6D0E68D24AA9}" type="presParOf" srcId="{5B851ECD-8471-40AF-8A8F-C2D5C18C60CB}" destId="{9BF2005F-C29E-400C-BB6D-82370874D272}" srcOrd="13" destOrd="0" presId="urn:microsoft.com/office/officeart/2008/layout/HexagonCluster"/>
    <dgm:cxn modelId="{6972AB31-DEDE-4024-B802-FB6BE0EC0DFA}" type="presParOf" srcId="{9BF2005F-C29E-400C-BB6D-82370874D272}" destId="{55582CB1-698C-4633-9627-E066A5EC6B4B}" srcOrd="0" destOrd="0" presId="urn:microsoft.com/office/officeart/2008/layout/HexagonCluster"/>
    <dgm:cxn modelId="{C830EB6B-936E-4244-ACDE-3ED9E9D1ABBB}" type="presParOf" srcId="{5B851ECD-8471-40AF-8A8F-C2D5C18C60CB}" destId="{50BEB145-4E6B-4332-B3F2-39DF565BB6D8}" srcOrd="14" destOrd="0" presId="urn:microsoft.com/office/officeart/2008/layout/HexagonCluster"/>
    <dgm:cxn modelId="{EF1246D4-385A-4D07-88CA-F14E9A55E4A5}" type="presParOf" srcId="{50BEB145-4E6B-4332-B3F2-39DF565BB6D8}" destId="{84C8C2A1-885A-47D2-ABAF-C2D3CAF2A6CE}" srcOrd="0" destOrd="0" presId="urn:microsoft.com/office/officeart/2008/layout/HexagonCluster"/>
    <dgm:cxn modelId="{E15EE940-8227-4082-8975-3550E121AED3}" type="presParOf" srcId="{5B851ECD-8471-40AF-8A8F-C2D5C18C60CB}" destId="{18E5E306-6DE3-400C-A715-78462CD414CD}" srcOrd="15" destOrd="0" presId="urn:microsoft.com/office/officeart/2008/layout/HexagonCluster"/>
    <dgm:cxn modelId="{CBAE6D29-45EF-4A7B-B489-834C85561C6F}" type="presParOf" srcId="{18E5E306-6DE3-400C-A715-78462CD414CD}" destId="{39E9FFF6-F227-47C6-ACD8-E7DB8DBAD544}" srcOrd="0" destOrd="0" presId="urn:microsoft.com/office/officeart/2008/layout/HexagonCluster"/>
    <dgm:cxn modelId="{65F70E7F-38CC-4B2B-8101-C53B30E27FE0}" type="presParOf" srcId="{5B851ECD-8471-40AF-8A8F-C2D5C18C60CB}" destId="{19A6AEAA-3C78-4D4F-9613-39BC1DEC71A0}" srcOrd="16" destOrd="0" presId="urn:microsoft.com/office/officeart/2008/layout/HexagonCluster"/>
    <dgm:cxn modelId="{9CFB1494-2EB9-4736-9BA2-B61D2377C33E}" type="presParOf" srcId="{19A6AEAA-3C78-4D4F-9613-39BC1DEC71A0}" destId="{E5B39F1B-35BE-4116-AFB4-94252845E5BB}" srcOrd="0" destOrd="0" presId="urn:microsoft.com/office/officeart/2008/layout/HexagonCluster"/>
    <dgm:cxn modelId="{0CFAF72B-6B5D-4A39-9010-7A532C8640D4}" type="presParOf" srcId="{5B851ECD-8471-40AF-8A8F-C2D5C18C60CB}" destId="{0A19AFD9-C1BC-478B-A3C0-2D9361010AC2}" srcOrd="17" destOrd="0" presId="urn:microsoft.com/office/officeart/2008/layout/HexagonCluster"/>
    <dgm:cxn modelId="{A38DE72D-A162-44AE-AE06-E676D5BB7ECB}" type="presParOf" srcId="{0A19AFD9-C1BC-478B-A3C0-2D9361010AC2}" destId="{51F3F1B3-E1CC-46F7-AEE8-C3828366ED87}" srcOrd="0" destOrd="0" presId="urn:microsoft.com/office/officeart/2008/layout/HexagonCluster"/>
    <dgm:cxn modelId="{59C331A5-D928-4054-A2DF-B566EEBB60DC}" type="presParOf" srcId="{5B851ECD-8471-40AF-8A8F-C2D5C18C60CB}" destId="{77D76E72-3952-4B9D-9769-0DD1864C7006}" srcOrd="18" destOrd="0" presId="urn:microsoft.com/office/officeart/2008/layout/HexagonCluster"/>
    <dgm:cxn modelId="{3B1738C5-8482-4215-B766-62CBD2C6D533}" type="presParOf" srcId="{77D76E72-3952-4B9D-9769-0DD1864C7006}" destId="{68F0F9B6-DC80-4909-980D-8C86F70E07E7}" srcOrd="0" destOrd="0" presId="urn:microsoft.com/office/officeart/2008/layout/HexagonCluster"/>
    <dgm:cxn modelId="{9283EEF8-70AC-47E3-A9B5-4583805D0620}" type="presParOf" srcId="{5B851ECD-8471-40AF-8A8F-C2D5C18C60CB}" destId="{39BC30F3-2414-48E5-819D-5112910A8AB8}" srcOrd="19" destOrd="0" presId="urn:microsoft.com/office/officeart/2008/layout/HexagonCluster"/>
    <dgm:cxn modelId="{F47A41FB-1C57-413E-842F-CE9AAFB5B387}" type="presParOf" srcId="{39BC30F3-2414-48E5-819D-5112910A8AB8}" destId="{304FE5B3-9124-41C8-8B67-CC5AE6843CE4}" srcOrd="0" destOrd="0" presId="urn:microsoft.com/office/officeart/2008/layout/Hexagon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4CFCA8F-A336-471F-92F3-491CC82998CD}" type="doc">
      <dgm:prSet loTypeId="urn:microsoft.com/office/officeart/2008/layout/VerticalAccentList" loCatId="list" qsTypeId="urn:microsoft.com/office/officeart/2005/8/quickstyle/simple1" qsCatId="simple" csTypeId="urn:microsoft.com/office/officeart/2005/8/colors/accent1_2" csCatId="accent1" phldr="1"/>
      <dgm:spPr/>
      <dgm:t>
        <a:bodyPr/>
        <a:lstStyle/>
        <a:p>
          <a:endParaRPr lang="en-US"/>
        </a:p>
      </dgm:t>
    </dgm:pt>
    <dgm:pt modelId="{337744C6-80D5-4FBE-AA2B-75974931C5C6}">
      <dgm:prSet phldrT="[Text]"/>
      <dgm:spPr/>
      <dgm:t>
        <a:bodyPr/>
        <a:lstStyle/>
        <a:p>
          <a:r>
            <a:rPr lang="en-US" dirty="0"/>
            <a:t>Knitting</a:t>
          </a:r>
        </a:p>
      </dgm:t>
    </dgm:pt>
    <dgm:pt modelId="{E3FBAC7A-2DF3-450E-AECC-70BF3DF22A40}" type="parTrans" cxnId="{257040B9-BF7C-40AB-95BB-FF9A8EBCF0BC}">
      <dgm:prSet/>
      <dgm:spPr/>
      <dgm:t>
        <a:bodyPr/>
        <a:lstStyle/>
        <a:p>
          <a:endParaRPr lang="en-US"/>
        </a:p>
      </dgm:t>
    </dgm:pt>
    <dgm:pt modelId="{5CCB3B51-57F2-4F96-9447-85E2079D99C0}" type="sibTrans" cxnId="{257040B9-BF7C-40AB-95BB-FF9A8EBCF0BC}">
      <dgm:prSet/>
      <dgm:spPr/>
      <dgm:t>
        <a:bodyPr/>
        <a:lstStyle/>
        <a:p>
          <a:endParaRPr lang="en-US"/>
        </a:p>
      </dgm:t>
    </dgm:pt>
    <dgm:pt modelId="{4BACA3F6-295C-4280-B961-EAEB27EF6C75}">
      <dgm:prSet phldrT="[Text]"/>
      <dgm:spPr/>
      <dgm:t>
        <a:bodyPr/>
        <a:lstStyle/>
        <a:p>
          <a:r>
            <a:rPr lang="en-US" dirty="0"/>
            <a:t>Dyeing &amp; Fabric Finishing</a:t>
          </a:r>
        </a:p>
      </dgm:t>
    </dgm:pt>
    <dgm:pt modelId="{4C0405E7-939D-4B5E-A226-6B7BE469174E}" type="parTrans" cxnId="{C7477AE6-F318-4A92-9015-7DE652B0D219}">
      <dgm:prSet/>
      <dgm:spPr/>
      <dgm:t>
        <a:bodyPr/>
        <a:lstStyle/>
        <a:p>
          <a:endParaRPr lang="en-US"/>
        </a:p>
      </dgm:t>
    </dgm:pt>
    <dgm:pt modelId="{5431A795-2B6D-47ED-AC1A-FE44399E7A71}" type="sibTrans" cxnId="{C7477AE6-F318-4A92-9015-7DE652B0D219}">
      <dgm:prSet/>
      <dgm:spPr/>
      <dgm:t>
        <a:bodyPr/>
        <a:lstStyle/>
        <a:p>
          <a:endParaRPr lang="en-US"/>
        </a:p>
      </dgm:t>
    </dgm:pt>
    <dgm:pt modelId="{B8FC644A-EA16-47A0-9124-341D70B903A1}">
      <dgm:prSet phldrT="[Text]"/>
      <dgm:spPr/>
      <dgm:t>
        <a:bodyPr/>
        <a:lstStyle/>
        <a:p>
          <a:r>
            <a:rPr lang="en-US" dirty="0"/>
            <a:t>Yarn Dyeing</a:t>
          </a:r>
        </a:p>
      </dgm:t>
    </dgm:pt>
    <dgm:pt modelId="{9C3E4920-3D81-42AE-9933-4F7C8162C434}" type="parTrans" cxnId="{588B198F-E1BA-42B8-AC57-1F786EFF41E4}">
      <dgm:prSet/>
      <dgm:spPr/>
      <dgm:t>
        <a:bodyPr/>
        <a:lstStyle/>
        <a:p>
          <a:endParaRPr lang="en-US"/>
        </a:p>
      </dgm:t>
    </dgm:pt>
    <dgm:pt modelId="{98D720ED-C64A-4A72-8191-F05F3B18538B}" type="sibTrans" cxnId="{588B198F-E1BA-42B8-AC57-1F786EFF41E4}">
      <dgm:prSet/>
      <dgm:spPr/>
      <dgm:t>
        <a:bodyPr/>
        <a:lstStyle/>
        <a:p>
          <a:endParaRPr lang="en-US"/>
        </a:p>
      </dgm:t>
    </dgm:pt>
    <dgm:pt modelId="{342212B2-C0C7-4B3E-8FBC-DC7AEF8F6606}">
      <dgm:prSet phldrT="[Text]"/>
      <dgm:spPr/>
      <dgm:t>
        <a:bodyPr/>
        <a:lstStyle/>
        <a:p>
          <a:r>
            <a:rPr lang="en-US" dirty="0"/>
            <a:t>Placement Print &amp; Embroidery</a:t>
          </a:r>
        </a:p>
      </dgm:t>
    </dgm:pt>
    <dgm:pt modelId="{DB75A97C-C57F-47FA-8E73-64C21514A642}" type="parTrans" cxnId="{B6525F35-CA04-4607-8038-32FC3BA7DF20}">
      <dgm:prSet/>
      <dgm:spPr/>
      <dgm:t>
        <a:bodyPr/>
        <a:lstStyle/>
        <a:p>
          <a:endParaRPr lang="en-US"/>
        </a:p>
      </dgm:t>
    </dgm:pt>
    <dgm:pt modelId="{E46927C4-1519-4C44-BD89-27EE0B8361F3}" type="sibTrans" cxnId="{B6525F35-CA04-4607-8038-32FC3BA7DF20}">
      <dgm:prSet/>
      <dgm:spPr/>
      <dgm:t>
        <a:bodyPr/>
        <a:lstStyle/>
        <a:p>
          <a:endParaRPr lang="en-US"/>
        </a:p>
      </dgm:t>
    </dgm:pt>
    <dgm:pt modelId="{439DC3F7-CB7F-4C0B-AF49-6214A94FF540}">
      <dgm:prSet phldrT="[Text]"/>
      <dgm:spPr/>
      <dgm:t>
        <a:bodyPr/>
        <a:lstStyle/>
        <a:p>
          <a:r>
            <a:rPr lang="en-US" dirty="0"/>
            <a:t>All-Over Printing</a:t>
          </a:r>
        </a:p>
      </dgm:t>
    </dgm:pt>
    <dgm:pt modelId="{BAA21E85-070A-4B5A-9C4A-EF4AA40CF54E}" type="parTrans" cxnId="{D3B1776D-606C-4BBA-AFF1-5623E53C1EE5}">
      <dgm:prSet/>
      <dgm:spPr/>
      <dgm:t>
        <a:bodyPr/>
        <a:lstStyle/>
        <a:p>
          <a:endParaRPr lang="en-US"/>
        </a:p>
      </dgm:t>
    </dgm:pt>
    <dgm:pt modelId="{00B0384A-9983-4073-B660-74EB07726524}" type="sibTrans" cxnId="{D3B1776D-606C-4BBA-AFF1-5623E53C1EE5}">
      <dgm:prSet/>
      <dgm:spPr/>
      <dgm:t>
        <a:bodyPr/>
        <a:lstStyle/>
        <a:p>
          <a:endParaRPr lang="en-US"/>
        </a:p>
      </dgm:t>
    </dgm:pt>
    <dgm:pt modelId="{3AE36497-2618-41C0-B0BE-88BF76131EFE}">
      <dgm:prSet phldrT="[Text]"/>
      <dgm:spPr/>
      <dgm:t>
        <a:bodyPr/>
        <a:lstStyle/>
        <a:p>
          <a:r>
            <a:rPr lang="en-US" dirty="0"/>
            <a:t>Knit Garment Manufacturing</a:t>
          </a:r>
        </a:p>
      </dgm:t>
    </dgm:pt>
    <dgm:pt modelId="{53F3DD8D-8239-43C7-A1BE-18A7C5499ACE}" type="parTrans" cxnId="{DBF37079-9C5A-40ED-9C69-93339C06D6CE}">
      <dgm:prSet/>
      <dgm:spPr/>
      <dgm:t>
        <a:bodyPr/>
        <a:lstStyle/>
        <a:p>
          <a:endParaRPr lang="en-US"/>
        </a:p>
      </dgm:t>
    </dgm:pt>
    <dgm:pt modelId="{09F16111-794D-4621-BB00-26F417F1D6FC}" type="sibTrans" cxnId="{DBF37079-9C5A-40ED-9C69-93339C06D6CE}">
      <dgm:prSet/>
      <dgm:spPr/>
      <dgm:t>
        <a:bodyPr/>
        <a:lstStyle/>
        <a:p>
          <a:endParaRPr lang="en-US"/>
        </a:p>
      </dgm:t>
    </dgm:pt>
    <dgm:pt modelId="{5C9ADE20-07BE-4303-BD8F-B9658FC17E01}">
      <dgm:prSet phldrT="[Text]"/>
      <dgm:spPr/>
      <dgm:t>
        <a:bodyPr/>
        <a:lstStyle/>
        <a:p>
          <a:r>
            <a:rPr lang="en-US" dirty="0"/>
            <a:t>Garments Wash</a:t>
          </a:r>
        </a:p>
      </dgm:t>
    </dgm:pt>
    <dgm:pt modelId="{38DB26C4-D2FD-43A6-B681-3D8AF0D5C156}" type="parTrans" cxnId="{D8859652-958D-478E-845A-1FBC9613CF5B}">
      <dgm:prSet/>
      <dgm:spPr/>
      <dgm:t>
        <a:bodyPr/>
        <a:lstStyle/>
        <a:p>
          <a:endParaRPr lang="en-US"/>
        </a:p>
      </dgm:t>
    </dgm:pt>
    <dgm:pt modelId="{C1635E5D-1254-4D2F-A1C6-22305672E744}" type="sibTrans" cxnId="{D8859652-958D-478E-845A-1FBC9613CF5B}">
      <dgm:prSet/>
      <dgm:spPr/>
      <dgm:t>
        <a:bodyPr/>
        <a:lstStyle/>
        <a:p>
          <a:endParaRPr lang="en-US"/>
        </a:p>
      </dgm:t>
    </dgm:pt>
    <dgm:pt modelId="{FA138F02-9A62-4F2A-A10F-156B0961C622}">
      <dgm:prSet phldrT="[Text]"/>
      <dgm:spPr/>
      <dgm:t>
        <a:bodyPr/>
        <a:lstStyle/>
        <a:p>
          <a:r>
            <a:rPr lang="en-US" dirty="0"/>
            <a:t>Laboratory</a:t>
          </a:r>
        </a:p>
      </dgm:t>
    </dgm:pt>
    <dgm:pt modelId="{645E8362-A053-484D-8F08-427CCF35D3B9}" type="parTrans" cxnId="{AC7EE008-4469-4B97-B131-8FA6A913BDD4}">
      <dgm:prSet/>
      <dgm:spPr/>
      <dgm:t>
        <a:bodyPr/>
        <a:lstStyle/>
        <a:p>
          <a:endParaRPr lang="en-US"/>
        </a:p>
      </dgm:t>
    </dgm:pt>
    <dgm:pt modelId="{C872F6D2-D1A9-4BDA-8C1F-CAFED7418D58}" type="sibTrans" cxnId="{AC7EE008-4469-4B97-B131-8FA6A913BDD4}">
      <dgm:prSet/>
      <dgm:spPr/>
      <dgm:t>
        <a:bodyPr/>
        <a:lstStyle/>
        <a:p>
          <a:endParaRPr lang="en-US"/>
        </a:p>
      </dgm:t>
    </dgm:pt>
    <dgm:pt modelId="{BF56C2E3-FFB7-47BD-9087-B42D854705D0}">
      <dgm:prSet phldrT="[Text]"/>
      <dgm:spPr/>
      <dgm:t>
        <a:bodyPr/>
        <a:lstStyle/>
        <a:p>
          <a:r>
            <a:rPr lang="en-US" dirty="0"/>
            <a:t>Accessories Manufacturing</a:t>
          </a:r>
        </a:p>
      </dgm:t>
    </dgm:pt>
    <dgm:pt modelId="{78A4CBEF-8CA3-4433-951F-A8C63D28C498}" type="parTrans" cxnId="{51FE69EA-11DC-4F83-8D15-EDA3E1EBD5F0}">
      <dgm:prSet/>
      <dgm:spPr/>
      <dgm:t>
        <a:bodyPr/>
        <a:lstStyle/>
        <a:p>
          <a:endParaRPr lang="en-US"/>
        </a:p>
      </dgm:t>
    </dgm:pt>
    <dgm:pt modelId="{1D715585-DA0C-4094-9C04-F6D422078F20}" type="sibTrans" cxnId="{51FE69EA-11DC-4F83-8D15-EDA3E1EBD5F0}">
      <dgm:prSet/>
      <dgm:spPr/>
      <dgm:t>
        <a:bodyPr/>
        <a:lstStyle/>
        <a:p>
          <a:endParaRPr lang="en-US"/>
        </a:p>
      </dgm:t>
    </dgm:pt>
    <dgm:pt modelId="{60BD1F7A-C05C-439E-A44E-D481313B1F7D}">
      <dgm:prSet phldrT="[Text]"/>
      <dgm:spPr/>
      <dgm:t>
        <a:bodyPr/>
        <a:lstStyle/>
        <a:p>
          <a:r>
            <a:rPr lang="en-US" dirty="0"/>
            <a:t>Yarn Spinning</a:t>
          </a:r>
        </a:p>
      </dgm:t>
    </dgm:pt>
    <dgm:pt modelId="{0EEB0BFC-ECF6-418D-A84D-F494350408DF}" type="parTrans" cxnId="{DA8F62E4-9BE1-4623-A855-7799E052CBA0}">
      <dgm:prSet/>
      <dgm:spPr/>
      <dgm:t>
        <a:bodyPr/>
        <a:lstStyle/>
        <a:p>
          <a:endParaRPr lang="en-US"/>
        </a:p>
      </dgm:t>
    </dgm:pt>
    <dgm:pt modelId="{3B81AE24-DA38-4677-9CD0-73E4F7D264A4}" type="sibTrans" cxnId="{DA8F62E4-9BE1-4623-A855-7799E052CBA0}">
      <dgm:prSet/>
      <dgm:spPr/>
      <dgm:t>
        <a:bodyPr/>
        <a:lstStyle/>
        <a:p>
          <a:endParaRPr lang="en-US"/>
        </a:p>
      </dgm:t>
    </dgm:pt>
    <dgm:pt modelId="{2B87B0E5-D3BA-4B9B-9C03-6107735C58B6}" type="pres">
      <dgm:prSet presAssocID="{54CFCA8F-A336-471F-92F3-491CC82998CD}" presName="Name0" presStyleCnt="0">
        <dgm:presLayoutVars>
          <dgm:chMax/>
          <dgm:chPref/>
          <dgm:dir/>
        </dgm:presLayoutVars>
      </dgm:prSet>
      <dgm:spPr/>
    </dgm:pt>
    <dgm:pt modelId="{08861A62-8376-4EEC-AD79-3F6062498118}" type="pres">
      <dgm:prSet presAssocID="{60BD1F7A-C05C-439E-A44E-D481313B1F7D}" presName="parenttextcomposite" presStyleCnt="0"/>
      <dgm:spPr/>
    </dgm:pt>
    <dgm:pt modelId="{CA639F71-E3CE-434E-94D2-CA0268816795}" type="pres">
      <dgm:prSet presAssocID="{60BD1F7A-C05C-439E-A44E-D481313B1F7D}" presName="parenttext" presStyleLbl="revTx" presStyleIdx="0" presStyleCnt="10">
        <dgm:presLayoutVars>
          <dgm:chMax/>
          <dgm:chPref val="2"/>
          <dgm:bulletEnabled val="1"/>
        </dgm:presLayoutVars>
      </dgm:prSet>
      <dgm:spPr/>
    </dgm:pt>
    <dgm:pt modelId="{C379D10B-A358-44FD-95DC-89FC47398C46}" type="pres">
      <dgm:prSet presAssocID="{60BD1F7A-C05C-439E-A44E-D481313B1F7D}" presName="parallelogramComposite" presStyleCnt="0"/>
      <dgm:spPr/>
    </dgm:pt>
    <dgm:pt modelId="{F6B04AC3-290E-49EB-99C6-BB0594FA9509}" type="pres">
      <dgm:prSet presAssocID="{60BD1F7A-C05C-439E-A44E-D481313B1F7D}" presName="parallelogram1" presStyleLbl="alignNode1" presStyleIdx="0" presStyleCnt="70"/>
      <dgm:spPr/>
    </dgm:pt>
    <dgm:pt modelId="{B9A8C3D9-7CB9-4754-BF38-78A60E12C7F4}" type="pres">
      <dgm:prSet presAssocID="{60BD1F7A-C05C-439E-A44E-D481313B1F7D}" presName="parallelogram2" presStyleLbl="alignNode1" presStyleIdx="1" presStyleCnt="70"/>
      <dgm:spPr/>
    </dgm:pt>
    <dgm:pt modelId="{A7E84363-71B4-4249-8A92-38A225BBAD21}" type="pres">
      <dgm:prSet presAssocID="{60BD1F7A-C05C-439E-A44E-D481313B1F7D}" presName="parallelogram3" presStyleLbl="alignNode1" presStyleIdx="2" presStyleCnt="70"/>
      <dgm:spPr/>
    </dgm:pt>
    <dgm:pt modelId="{8293CE5B-0137-4A9C-9D8C-A8461256739D}" type="pres">
      <dgm:prSet presAssocID="{60BD1F7A-C05C-439E-A44E-D481313B1F7D}" presName="parallelogram4" presStyleLbl="alignNode1" presStyleIdx="3" presStyleCnt="70"/>
      <dgm:spPr/>
    </dgm:pt>
    <dgm:pt modelId="{3377331F-0D9C-42E1-B872-E47A116D2ACF}" type="pres">
      <dgm:prSet presAssocID="{60BD1F7A-C05C-439E-A44E-D481313B1F7D}" presName="parallelogram5" presStyleLbl="alignNode1" presStyleIdx="4" presStyleCnt="70"/>
      <dgm:spPr/>
    </dgm:pt>
    <dgm:pt modelId="{33ED2F81-8BD9-4A7F-9536-D4D869CDD715}" type="pres">
      <dgm:prSet presAssocID="{60BD1F7A-C05C-439E-A44E-D481313B1F7D}" presName="parallelogram6" presStyleLbl="alignNode1" presStyleIdx="5" presStyleCnt="70"/>
      <dgm:spPr/>
    </dgm:pt>
    <dgm:pt modelId="{F728B4DA-F8B9-4296-9DAF-F7DDA4BD2F0B}" type="pres">
      <dgm:prSet presAssocID="{60BD1F7A-C05C-439E-A44E-D481313B1F7D}" presName="parallelogram7" presStyleLbl="alignNode1" presStyleIdx="6" presStyleCnt="70"/>
      <dgm:spPr/>
    </dgm:pt>
    <dgm:pt modelId="{EA8E4525-77F4-411E-93FF-A3AB80539F80}" type="pres">
      <dgm:prSet presAssocID="{3B81AE24-DA38-4677-9CD0-73E4F7D264A4}" presName="sibTrans" presStyleCnt="0"/>
      <dgm:spPr/>
    </dgm:pt>
    <dgm:pt modelId="{40F70B35-3D62-40B8-A67A-5142526EA312}" type="pres">
      <dgm:prSet presAssocID="{337744C6-80D5-4FBE-AA2B-75974931C5C6}" presName="parenttextcomposite" presStyleCnt="0"/>
      <dgm:spPr/>
    </dgm:pt>
    <dgm:pt modelId="{5661B413-48C2-4825-9D18-48FAA55662D2}" type="pres">
      <dgm:prSet presAssocID="{337744C6-80D5-4FBE-AA2B-75974931C5C6}" presName="parenttext" presStyleLbl="revTx" presStyleIdx="1" presStyleCnt="10">
        <dgm:presLayoutVars>
          <dgm:chMax/>
          <dgm:chPref val="2"/>
          <dgm:bulletEnabled val="1"/>
        </dgm:presLayoutVars>
      </dgm:prSet>
      <dgm:spPr/>
    </dgm:pt>
    <dgm:pt modelId="{564A03E6-4E86-48DE-8C27-1693A268ECAB}" type="pres">
      <dgm:prSet presAssocID="{337744C6-80D5-4FBE-AA2B-75974931C5C6}" presName="parallelogramComposite" presStyleCnt="0"/>
      <dgm:spPr/>
    </dgm:pt>
    <dgm:pt modelId="{DD617744-8452-48B8-AF0F-E8E21656302F}" type="pres">
      <dgm:prSet presAssocID="{337744C6-80D5-4FBE-AA2B-75974931C5C6}" presName="parallelogram1" presStyleLbl="alignNode1" presStyleIdx="7" presStyleCnt="70"/>
      <dgm:spPr/>
    </dgm:pt>
    <dgm:pt modelId="{0F59569F-8F4E-496B-AAD6-95C92E6DA36D}" type="pres">
      <dgm:prSet presAssocID="{337744C6-80D5-4FBE-AA2B-75974931C5C6}" presName="parallelogram2" presStyleLbl="alignNode1" presStyleIdx="8" presStyleCnt="70"/>
      <dgm:spPr/>
    </dgm:pt>
    <dgm:pt modelId="{23D16E79-A840-44A0-BADB-F3BDCD0CD9E0}" type="pres">
      <dgm:prSet presAssocID="{337744C6-80D5-4FBE-AA2B-75974931C5C6}" presName="parallelogram3" presStyleLbl="alignNode1" presStyleIdx="9" presStyleCnt="70"/>
      <dgm:spPr/>
    </dgm:pt>
    <dgm:pt modelId="{E28C1744-D95C-4F93-ACC9-8783F2903BBD}" type="pres">
      <dgm:prSet presAssocID="{337744C6-80D5-4FBE-AA2B-75974931C5C6}" presName="parallelogram4" presStyleLbl="alignNode1" presStyleIdx="10" presStyleCnt="70"/>
      <dgm:spPr/>
    </dgm:pt>
    <dgm:pt modelId="{5BB4F264-5EC5-4BA5-B9D6-AD8C066B4BE1}" type="pres">
      <dgm:prSet presAssocID="{337744C6-80D5-4FBE-AA2B-75974931C5C6}" presName="parallelogram5" presStyleLbl="alignNode1" presStyleIdx="11" presStyleCnt="70"/>
      <dgm:spPr/>
    </dgm:pt>
    <dgm:pt modelId="{28FDD427-294E-4C97-A5D0-F30195BF1B91}" type="pres">
      <dgm:prSet presAssocID="{337744C6-80D5-4FBE-AA2B-75974931C5C6}" presName="parallelogram6" presStyleLbl="alignNode1" presStyleIdx="12" presStyleCnt="70"/>
      <dgm:spPr/>
    </dgm:pt>
    <dgm:pt modelId="{F0B9551A-4147-4886-AC5C-E92D7F0BD8B7}" type="pres">
      <dgm:prSet presAssocID="{337744C6-80D5-4FBE-AA2B-75974931C5C6}" presName="parallelogram7" presStyleLbl="alignNode1" presStyleIdx="13" presStyleCnt="70"/>
      <dgm:spPr/>
    </dgm:pt>
    <dgm:pt modelId="{3AD7D02C-2E43-4484-9C8D-D6A0A7A3B251}" type="pres">
      <dgm:prSet presAssocID="{5CCB3B51-57F2-4F96-9447-85E2079D99C0}" presName="sibTrans" presStyleCnt="0"/>
      <dgm:spPr/>
    </dgm:pt>
    <dgm:pt modelId="{F7BC346E-1FEE-460B-9129-3A84146E4C45}" type="pres">
      <dgm:prSet presAssocID="{4BACA3F6-295C-4280-B961-EAEB27EF6C75}" presName="parenttextcomposite" presStyleCnt="0"/>
      <dgm:spPr/>
    </dgm:pt>
    <dgm:pt modelId="{D487FCA0-37B7-4C95-91C0-2012C96C2890}" type="pres">
      <dgm:prSet presAssocID="{4BACA3F6-295C-4280-B961-EAEB27EF6C75}" presName="parenttext" presStyleLbl="revTx" presStyleIdx="2" presStyleCnt="10">
        <dgm:presLayoutVars>
          <dgm:chMax/>
          <dgm:chPref val="2"/>
          <dgm:bulletEnabled val="1"/>
        </dgm:presLayoutVars>
      </dgm:prSet>
      <dgm:spPr/>
    </dgm:pt>
    <dgm:pt modelId="{988FF7F5-CF64-4741-84D3-044E5D12044B}" type="pres">
      <dgm:prSet presAssocID="{4BACA3F6-295C-4280-B961-EAEB27EF6C75}" presName="parallelogramComposite" presStyleCnt="0"/>
      <dgm:spPr/>
    </dgm:pt>
    <dgm:pt modelId="{335F4D9D-0C23-4C15-9518-97BFF936CB1B}" type="pres">
      <dgm:prSet presAssocID="{4BACA3F6-295C-4280-B961-EAEB27EF6C75}" presName="parallelogram1" presStyleLbl="alignNode1" presStyleIdx="14" presStyleCnt="70"/>
      <dgm:spPr/>
    </dgm:pt>
    <dgm:pt modelId="{810DC0E0-CE06-47B5-A1CF-AF5537FE2FE6}" type="pres">
      <dgm:prSet presAssocID="{4BACA3F6-295C-4280-B961-EAEB27EF6C75}" presName="parallelogram2" presStyleLbl="alignNode1" presStyleIdx="15" presStyleCnt="70"/>
      <dgm:spPr/>
    </dgm:pt>
    <dgm:pt modelId="{4E491B29-6CCA-4B1B-ABB6-D9A4638561A8}" type="pres">
      <dgm:prSet presAssocID="{4BACA3F6-295C-4280-B961-EAEB27EF6C75}" presName="parallelogram3" presStyleLbl="alignNode1" presStyleIdx="16" presStyleCnt="70"/>
      <dgm:spPr/>
    </dgm:pt>
    <dgm:pt modelId="{C82EB24E-4B38-4DB1-B772-7A8384C0326A}" type="pres">
      <dgm:prSet presAssocID="{4BACA3F6-295C-4280-B961-EAEB27EF6C75}" presName="parallelogram4" presStyleLbl="alignNode1" presStyleIdx="17" presStyleCnt="70"/>
      <dgm:spPr/>
    </dgm:pt>
    <dgm:pt modelId="{DD6912FF-348C-4810-8678-189A7DC37162}" type="pres">
      <dgm:prSet presAssocID="{4BACA3F6-295C-4280-B961-EAEB27EF6C75}" presName="parallelogram5" presStyleLbl="alignNode1" presStyleIdx="18" presStyleCnt="70"/>
      <dgm:spPr/>
    </dgm:pt>
    <dgm:pt modelId="{5EC8FDAA-6DD8-4F7F-AD9B-82128163CD66}" type="pres">
      <dgm:prSet presAssocID="{4BACA3F6-295C-4280-B961-EAEB27EF6C75}" presName="parallelogram6" presStyleLbl="alignNode1" presStyleIdx="19" presStyleCnt="70"/>
      <dgm:spPr/>
    </dgm:pt>
    <dgm:pt modelId="{2E3DF799-4090-4725-86D8-CC2D2D4F9ADC}" type="pres">
      <dgm:prSet presAssocID="{4BACA3F6-295C-4280-B961-EAEB27EF6C75}" presName="parallelogram7" presStyleLbl="alignNode1" presStyleIdx="20" presStyleCnt="70"/>
      <dgm:spPr/>
    </dgm:pt>
    <dgm:pt modelId="{47D675AC-311B-41BA-BEA9-D0AD8C6570BD}" type="pres">
      <dgm:prSet presAssocID="{5431A795-2B6D-47ED-AC1A-FE44399E7A71}" presName="sibTrans" presStyleCnt="0"/>
      <dgm:spPr/>
    </dgm:pt>
    <dgm:pt modelId="{7490D85E-E37C-4D7B-BA73-11E4919DFA36}" type="pres">
      <dgm:prSet presAssocID="{B8FC644A-EA16-47A0-9124-341D70B903A1}" presName="parenttextcomposite" presStyleCnt="0"/>
      <dgm:spPr/>
    </dgm:pt>
    <dgm:pt modelId="{5882987C-F71E-470C-BA53-5AD0C64BF717}" type="pres">
      <dgm:prSet presAssocID="{B8FC644A-EA16-47A0-9124-341D70B903A1}" presName="parenttext" presStyleLbl="revTx" presStyleIdx="3" presStyleCnt="10">
        <dgm:presLayoutVars>
          <dgm:chMax/>
          <dgm:chPref val="2"/>
          <dgm:bulletEnabled val="1"/>
        </dgm:presLayoutVars>
      </dgm:prSet>
      <dgm:spPr/>
    </dgm:pt>
    <dgm:pt modelId="{515BD267-DC90-4E80-B076-8984CD4C378E}" type="pres">
      <dgm:prSet presAssocID="{B8FC644A-EA16-47A0-9124-341D70B903A1}" presName="parallelogramComposite" presStyleCnt="0"/>
      <dgm:spPr/>
    </dgm:pt>
    <dgm:pt modelId="{6114311C-6B69-40E2-8579-0266B8D52F09}" type="pres">
      <dgm:prSet presAssocID="{B8FC644A-EA16-47A0-9124-341D70B903A1}" presName="parallelogram1" presStyleLbl="alignNode1" presStyleIdx="21" presStyleCnt="70"/>
      <dgm:spPr/>
    </dgm:pt>
    <dgm:pt modelId="{7BD8FC64-E310-4B3E-B32D-7D6EEF131543}" type="pres">
      <dgm:prSet presAssocID="{B8FC644A-EA16-47A0-9124-341D70B903A1}" presName="parallelogram2" presStyleLbl="alignNode1" presStyleIdx="22" presStyleCnt="70"/>
      <dgm:spPr/>
    </dgm:pt>
    <dgm:pt modelId="{D3B2C0C0-B54D-4269-9E4E-328F6FE3B54B}" type="pres">
      <dgm:prSet presAssocID="{B8FC644A-EA16-47A0-9124-341D70B903A1}" presName="parallelogram3" presStyleLbl="alignNode1" presStyleIdx="23" presStyleCnt="70"/>
      <dgm:spPr/>
    </dgm:pt>
    <dgm:pt modelId="{12857ED4-A77D-4F19-9F5A-CFAC27135824}" type="pres">
      <dgm:prSet presAssocID="{B8FC644A-EA16-47A0-9124-341D70B903A1}" presName="parallelogram4" presStyleLbl="alignNode1" presStyleIdx="24" presStyleCnt="70"/>
      <dgm:spPr/>
    </dgm:pt>
    <dgm:pt modelId="{D7C09920-8B56-4FDC-B548-8A921896BA04}" type="pres">
      <dgm:prSet presAssocID="{B8FC644A-EA16-47A0-9124-341D70B903A1}" presName="parallelogram5" presStyleLbl="alignNode1" presStyleIdx="25" presStyleCnt="70"/>
      <dgm:spPr/>
    </dgm:pt>
    <dgm:pt modelId="{2F0F952E-E791-4C59-8213-045D138B5C10}" type="pres">
      <dgm:prSet presAssocID="{B8FC644A-EA16-47A0-9124-341D70B903A1}" presName="parallelogram6" presStyleLbl="alignNode1" presStyleIdx="26" presStyleCnt="70"/>
      <dgm:spPr/>
    </dgm:pt>
    <dgm:pt modelId="{30A8929B-9609-4309-82FA-EF75C58D3299}" type="pres">
      <dgm:prSet presAssocID="{B8FC644A-EA16-47A0-9124-341D70B903A1}" presName="parallelogram7" presStyleLbl="alignNode1" presStyleIdx="27" presStyleCnt="70"/>
      <dgm:spPr/>
    </dgm:pt>
    <dgm:pt modelId="{C996118F-DE8A-444A-ADA3-4900B0D9AE08}" type="pres">
      <dgm:prSet presAssocID="{98D720ED-C64A-4A72-8191-F05F3B18538B}" presName="sibTrans" presStyleCnt="0"/>
      <dgm:spPr/>
    </dgm:pt>
    <dgm:pt modelId="{3D9D7DE8-9660-4F30-9128-D3DACDDA85F3}" type="pres">
      <dgm:prSet presAssocID="{439DC3F7-CB7F-4C0B-AF49-6214A94FF540}" presName="parenttextcomposite" presStyleCnt="0"/>
      <dgm:spPr/>
    </dgm:pt>
    <dgm:pt modelId="{93D2B1AB-DD7C-41D2-83D8-20CBF086C308}" type="pres">
      <dgm:prSet presAssocID="{439DC3F7-CB7F-4C0B-AF49-6214A94FF540}" presName="parenttext" presStyleLbl="revTx" presStyleIdx="4" presStyleCnt="10">
        <dgm:presLayoutVars>
          <dgm:chMax/>
          <dgm:chPref val="2"/>
          <dgm:bulletEnabled val="1"/>
        </dgm:presLayoutVars>
      </dgm:prSet>
      <dgm:spPr/>
    </dgm:pt>
    <dgm:pt modelId="{D0633425-F043-43E1-8B56-4A76F7C82036}" type="pres">
      <dgm:prSet presAssocID="{439DC3F7-CB7F-4C0B-AF49-6214A94FF540}" presName="parallelogramComposite" presStyleCnt="0"/>
      <dgm:spPr/>
    </dgm:pt>
    <dgm:pt modelId="{B0CCF1D4-111F-4D2B-BE83-8FC9547A8A17}" type="pres">
      <dgm:prSet presAssocID="{439DC3F7-CB7F-4C0B-AF49-6214A94FF540}" presName="parallelogram1" presStyleLbl="alignNode1" presStyleIdx="28" presStyleCnt="70"/>
      <dgm:spPr/>
    </dgm:pt>
    <dgm:pt modelId="{5BA3D893-1672-4828-9095-C53429F89F6D}" type="pres">
      <dgm:prSet presAssocID="{439DC3F7-CB7F-4C0B-AF49-6214A94FF540}" presName="parallelogram2" presStyleLbl="alignNode1" presStyleIdx="29" presStyleCnt="70"/>
      <dgm:spPr/>
    </dgm:pt>
    <dgm:pt modelId="{2C887910-E8A4-459E-A2F0-30B9CFC195DE}" type="pres">
      <dgm:prSet presAssocID="{439DC3F7-CB7F-4C0B-AF49-6214A94FF540}" presName="parallelogram3" presStyleLbl="alignNode1" presStyleIdx="30" presStyleCnt="70"/>
      <dgm:spPr/>
    </dgm:pt>
    <dgm:pt modelId="{11C53046-9A8A-4D52-8624-09DDE180B6A8}" type="pres">
      <dgm:prSet presAssocID="{439DC3F7-CB7F-4C0B-AF49-6214A94FF540}" presName="parallelogram4" presStyleLbl="alignNode1" presStyleIdx="31" presStyleCnt="70"/>
      <dgm:spPr/>
    </dgm:pt>
    <dgm:pt modelId="{F82E3E69-28B0-403B-B548-F56357F909C5}" type="pres">
      <dgm:prSet presAssocID="{439DC3F7-CB7F-4C0B-AF49-6214A94FF540}" presName="parallelogram5" presStyleLbl="alignNode1" presStyleIdx="32" presStyleCnt="70"/>
      <dgm:spPr/>
    </dgm:pt>
    <dgm:pt modelId="{32A9AAB4-8E16-4A9D-9ECE-C8C1E52F88A8}" type="pres">
      <dgm:prSet presAssocID="{439DC3F7-CB7F-4C0B-AF49-6214A94FF540}" presName="parallelogram6" presStyleLbl="alignNode1" presStyleIdx="33" presStyleCnt="70"/>
      <dgm:spPr/>
    </dgm:pt>
    <dgm:pt modelId="{D958B481-20BD-499A-B956-A6E6240C301B}" type="pres">
      <dgm:prSet presAssocID="{439DC3F7-CB7F-4C0B-AF49-6214A94FF540}" presName="parallelogram7" presStyleLbl="alignNode1" presStyleIdx="34" presStyleCnt="70"/>
      <dgm:spPr/>
    </dgm:pt>
    <dgm:pt modelId="{BED6226F-C2D8-48E0-946E-BF137246E834}" type="pres">
      <dgm:prSet presAssocID="{00B0384A-9983-4073-B660-74EB07726524}" presName="sibTrans" presStyleCnt="0"/>
      <dgm:spPr/>
    </dgm:pt>
    <dgm:pt modelId="{5327639B-D2D3-4557-8BC5-FEB45010DB0C}" type="pres">
      <dgm:prSet presAssocID="{3AE36497-2618-41C0-B0BE-88BF76131EFE}" presName="parenttextcomposite" presStyleCnt="0"/>
      <dgm:spPr/>
    </dgm:pt>
    <dgm:pt modelId="{7187BB25-E68E-4E42-9C2E-25081DB1556F}" type="pres">
      <dgm:prSet presAssocID="{3AE36497-2618-41C0-B0BE-88BF76131EFE}" presName="parenttext" presStyleLbl="revTx" presStyleIdx="5" presStyleCnt="10">
        <dgm:presLayoutVars>
          <dgm:chMax/>
          <dgm:chPref val="2"/>
          <dgm:bulletEnabled val="1"/>
        </dgm:presLayoutVars>
      </dgm:prSet>
      <dgm:spPr/>
    </dgm:pt>
    <dgm:pt modelId="{81E12056-990B-4804-89E1-02D0DADE16B1}" type="pres">
      <dgm:prSet presAssocID="{3AE36497-2618-41C0-B0BE-88BF76131EFE}" presName="parallelogramComposite" presStyleCnt="0"/>
      <dgm:spPr/>
    </dgm:pt>
    <dgm:pt modelId="{B5611A41-7BC2-4B3A-B2B5-CC03CDBC2188}" type="pres">
      <dgm:prSet presAssocID="{3AE36497-2618-41C0-B0BE-88BF76131EFE}" presName="parallelogram1" presStyleLbl="alignNode1" presStyleIdx="35" presStyleCnt="70"/>
      <dgm:spPr/>
    </dgm:pt>
    <dgm:pt modelId="{ED0E2BF8-A286-4599-9763-D59501CBA569}" type="pres">
      <dgm:prSet presAssocID="{3AE36497-2618-41C0-B0BE-88BF76131EFE}" presName="parallelogram2" presStyleLbl="alignNode1" presStyleIdx="36" presStyleCnt="70"/>
      <dgm:spPr/>
    </dgm:pt>
    <dgm:pt modelId="{BFBC981C-642E-4BDA-B495-8940A3097799}" type="pres">
      <dgm:prSet presAssocID="{3AE36497-2618-41C0-B0BE-88BF76131EFE}" presName="parallelogram3" presStyleLbl="alignNode1" presStyleIdx="37" presStyleCnt="70"/>
      <dgm:spPr/>
    </dgm:pt>
    <dgm:pt modelId="{C29609E1-EE45-42C3-83AB-C7B71BECA4A9}" type="pres">
      <dgm:prSet presAssocID="{3AE36497-2618-41C0-B0BE-88BF76131EFE}" presName="parallelogram4" presStyleLbl="alignNode1" presStyleIdx="38" presStyleCnt="70"/>
      <dgm:spPr/>
    </dgm:pt>
    <dgm:pt modelId="{3710906F-A3B7-456E-9E01-020837D86C23}" type="pres">
      <dgm:prSet presAssocID="{3AE36497-2618-41C0-B0BE-88BF76131EFE}" presName="parallelogram5" presStyleLbl="alignNode1" presStyleIdx="39" presStyleCnt="70"/>
      <dgm:spPr/>
    </dgm:pt>
    <dgm:pt modelId="{99B2FD40-FB2F-4AD3-9BB8-806CCD403E8E}" type="pres">
      <dgm:prSet presAssocID="{3AE36497-2618-41C0-B0BE-88BF76131EFE}" presName="parallelogram6" presStyleLbl="alignNode1" presStyleIdx="40" presStyleCnt="70"/>
      <dgm:spPr/>
    </dgm:pt>
    <dgm:pt modelId="{F71D5BDC-D1C5-4075-8541-CB5301F21162}" type="pres">
      <dgm:prSet presAssocID="{3AE36497-2618-41C0-B0BE-88BF76131EFE}" presName="parallelogram7" presStyleLbl="alignNode1" presStyleIdx="41" presStyleCnt="70"/>
      <dgm:spPr/>
    </dgm:pt>
    <dgm:pt modelId="{F02EF7FD-4153-433E-873E-3B8B465A8076}" type="pres">
      <dgm:prSet presAssocID="{09F16111-794D-4621-BB00-26F417F1D6FC}" presName="sibTrans" presStyleCnt="0"/>
      <dgm:spPr/>
    </dgm:pt>
    <dgm:pt modelId="{3259B368-02F2-4F22-AF1D-F4033FBC90A0}" type="pres">
      <dgm:prSet presAssocID="{342212B2-C0C7-4B3E-8FBC-DC7AEF8F6606}" presName="parenttextcomposite" presStyleCnt="0"/>
      <dgm:spPr/>
    </dgm:pt>
    <dgm:pt modelId="{30C45D5A-EB69-44F4-936C-F109A6ECB4DA}" type="pres">
      <dgm:prSet presAssocID="{342212B2-C0C7-4B3E-8FBC-DC7AEF8F6606}" presName="parenttext" presStyleLbl="revTx" presStyleIdx="6" presStyleCnt="10">
        <dgm:presLayoutVars>
          <dgm:chMax/>
          <dgm:chPref val="2"/>
          <dgm:bulletEnabled val="1"/>
        </dgm:presLayoutVars>
      </dgm:prSet>
      <dgm:spPr/>
    </dgm:pt>
    <dgm:pt modelId="{57D33C08-6941-42E1-8CAE-34C90FB9A973}" type="pres">
      <dgm:prSet presAssocID="{342212B2-C0C7-4B3E-8FBC-DC7AEF8F6606}" presName="parallelogramComposite" presStyleCnt="0"/>
      <dgm:spPr/>
    </dgm:pt>
    <dgm:pt modelId="{0FB6B3C2-08C4-43FA-8EA7-D9604149825E}" type="pres">
      <dgm:prSet presAssocID="{342212B2-C0C7-4B3E-8FBC-DC7AEF8F6606}" presName="parallelogram1" presStyleLbl="alignNode1" presStyleIdx="42" presStyleCnt="70"/>
      <dgm:spPr/>
    </dgm:pt>
    <dgm:pt modelId="{DCEF08AB-1E19-4023-B44E-7DCB8B36308A}" type="pres">
      <dgm:prSet presAssocID="{342212B2-C0C7-4B3E-8FBC-DC7AEF8F6606}" presName="parallelogram2" presStyleLbl="alignNode1" presStyleIdx="43" presStyleCnt="70"/>
      <dgm:spPr/>
    </dgm:pt>
    <dgm:pt modelId="{76763466-4E83-45F6-883D-CDA372D0798E}" type="pres">
      <dgm:prSet presAssocID="{342212B2-C0C7-4B3E-8FBC-DC7AEF8F6606}" presName="parallelogram3" presStyleLbl="alignNode1" presStyleIdx="44" presStyleCnt="70"/>
      <dgm:spPr/>
    </dgm:pt>
    <dgm:pt modelId="{DB66D057-04D7-430F-A927-D5079D5C313F}" type="pres">
      <dgm:prSet presAssocID="{342212B2-C0C7-4B3E-8FBC-DC7AEF8F6606}" presName="parallelogram4" presStyleLbl="alignNode1" presStyleIdx="45" presStyleCnt="70"/>
      <dgm:spPr/>
    </dgm:pt>
    <dgm:pt modelId="{1DC8F878-6B7E-45B2-9625-5F031CDA3B21}" type="pres">
      <dgm:prSet presAssocID="{342212B2-C0C7-4B3E-8FBC-DC7AEF8F6606}" presName="parallelogram5" presStyleLbl="alignNode1" presStyleIdx="46" presStyleCnt="70"/>
      <dgm:spPr/>
    </dgm:pt>
    <dgm:pt modelId="{3A70C30E-FA5F-46AE-8F5B-8169CB219D4A}" type="pres">
      <dgm:prSet presAssocID="{342212B2-C0C7-4B3E-8FBC-DC7AEF8F6606}" presName="parallelogram6" presStyleLbl="alignNode1" presStyleIdx="47" presStyleCnt="70"/>
      <dgm:spPr/>
    </dgm:pt>
    <dgm:pt modelId="{BDC0778D-ADB0-45DC-87C2-3E2D704E40C9}" type="pres">
      <dgm:prSet presAssocID="{342212B2-C0C7-4B3E-8FBC-DC7AEF8F6606}" presName="parallelogram7" presStyleLbl="alignNode1" presStyleIdx="48" presStyleCnt="70"/>
      <dgm:spPr/>
    </dgm:pt>
    <dgm:pt modelId="{8881BEA7-48CD-4057-A95C-33C841AF9BF0}" type="pres">
      <dgm:prSet presAssocID="{E46927C4-1519-4C44-BD89-27EE0B8361F3}" presName="sibTrans" presStyleCnt="0"/>
      <dgm:spPr/>
    </dgm:pt>
    <dgm:pt modelId="{5F8B0C59-5C6A-4A6A-8392-B861EBC3FC0A}" type="pres">
      <dgm:prSet presAssocID="{5C9ADE20-07BE-4303-BD8F-B9658FC17E01}" presName="parenttextcomposite" presStyleCnt="0"/>
      <dgm:spPr/>
    </dgm:pt>
    <dgm:pt modelId="{367F0AF1-1CBA-415D-A48C-58EAB63EB3C9}" type="pres">
      <dgm:prSet presAssocID="{5C9ADE20-07BE-4303-BD8F-B9658FC17E01}" presName="parenttext" presStyleLbl="revTx" presStyleIdx="7" presStyleCnt="10">
        <dgm:presLayoutVars>
          <dgm:chMax/>
          <dgm:chPref val="2"/>
          <dgm:bulletEnabled val="1"/>
        </dgm:presLayoutVars>
      </dgm:prSet>
      <dgm:spPr/>
    </dgm:pt>
    <dgm:pt modelId="{3A647C95-EBA7-4E16-A931-2AFFC51EEF19}" type="pres">
      <dgm:prSet presAssocID="{5C9ADE20-07BE-4303-BD8F-B9658FC17E01}" presName="parallelogramComposite" presStyleCnt="0"/>
      <dgm:spPr/>
    </dgm:pt>
    <dgm:pt modelId="{2E50E7BD-EF52-4C9E-BE48-09BECF430772}" type="pres">
      <dgm:prSet presAssocID="{5C9ADE20-07BE-4303-BD8F-B9658FC17E01}" presName="parallelogram1" presStyleLbl="alignNode1" presStyleIdx="49" presStyleCnt="70"/>
      <dgm:spPr/>
    </dgm:pt>
    <dgm:pt modelId="{A5976F7F-5F8D-4709-A0AE-04BBAB840CEF}" type="pres">
      <dgm:prSet presAssocID="{5C9ADE20-07BE-4303-BD8F-B9658FC17E01}" presName="parallelogram2" presStyleLbl="alignNode1" presStyleIdx="50" presStyleCnt="70"/>
      <dgm:spPr/>
    </dgm:pt>
    <dgm:pt modelId="{8DAA768E-DB9A-47F6-A888-EA31026BCE66}" type="pres">
      <dgm:prSet presAssocID="{5C9ADE20-07BE-4303-BD8F-B9658FC17E01}" presName="parallelogram3" presStyleLbl="alignNode1" presStyleIdx="51" presStyleCnt="70"/>
      <dgm:spPr/>
    </dgm:pt>
    <dgm:pt modelId="{AA633114-252A-4046-AAF5-E6DBECFF982F}" type="pres">
      <dgm:prSet presAssocID="{5C9ADE20-07BE-4303-BD8F-B9658FC17E01}" presName="parallelogram4" presStyleLbl="alignNode1" presStyleIdx="52" presStyleCnt="70"/>
      <dgm:spPr/>
    </dgm:pt>
    <dgm:pt modelId="{E333D4A0-2078-4905-BA42-93BE80532FD6}" type="pres">
      <dgm:prSet presAssocID="{5C9ADE20-07BE-4303-BD8F-B9658FC17E01}" presName="parallelogram5" presStyleLbl="alignNode1" presStyleIdx="53" presStyleCnt="70"/>
      <dgm:spPr/>
    </dgm:pt>
    <dgm:pt modelId="{B4D49729-AEB4-49C8-AFCE-5F2CE76B2BD1}" type="pres">
      <dgm:prSet presAssocID="{5C9ADE20-07BE-4303-BD8F-B9658FC17E01}" presName="parallelogram6" presStyleLbl="alignNode1" presStyleIdx="54" presStyleCnt="70"/>
      <dgm:spPr/>
    </dgm:pt>
    <dgm:pt modelId="{73BC1F83-642A-47CE-B454-FB7466F8D545}" type="pres">
      <dgm:prSet presAssocID="{5C9ADE20-07BE-4303-BD8F-B9658FC17E01}" presName="parallelogram7" presStyleLbl="alignNode1" presStyleIdx="55" presStyleCnt="70"/>
      <dgm:spPr/>
    </dgm:pt>
    <dgm:pt modelId="{1E93CC02-797B-498C-B5D8-0301EB10BE94}" type="pres">
      <dgm:prSet presAssocID="{C1635E5D-1254-4D2F-A1C6-22305672E744}" presName="sibTrans" presStyleCnt="0"/>
      <dgm:spPr/>
    </dgm:pt>
    <dgm:pt modelId="{55F0BC56-5A52-4360-AC26-E8CFC15778F7}" type="pres">
      <dgm:prSet presAssocID="{FA138F02-9A62-4F2A-A10F-156B0961C622}" presName="parenttextcomposite" presStyleCnt="0"/>
      <dgm:spPr/>
    </dgm:pt>
    <dgm:pt modelId="{94C63F19-0050-45C9-A8B5-23CE3B958F1C}" type="pres">
      <dgm:prSet presAssocID="{FA138F02-9A62-4F2A-A10F-156B0961C622}" presName="parenttext" presStyleLbl="revTx" presStyleIdx="8" presStyleCnt="10">
        <dgm:presLayoutVars>
          <dgm:chMax/>
          <dgm:chPref val="2"/>
          <dgm:bulletEnabled val="1"/>
        </dgm:presLayoutVars>
      </dgm:prSet>
      <dgm:spPr/>
    </dgm:pt>
    <dgm:pt modelId="{E74E97B0-4DBE-4B69-9734-AFA57F0533C9}" type="pres">
      <dgm:prSet presAssocID="{FA138F02-9A62-4F2A-A10F-156B0961C622}" presName="parallelogramComposite" presStyleCnt="0"/>
      <dgm:spPr/>
    </dgm:pt>
    <dgm:pt modelId="{9573F809-A294-4987-8059-47982D0A8AD2}" type="pres">
      <dgm:prSet presAssocID="{FA138F02-9A62-4F2A-A10F-156B0961C622}" presName="parallelogram1" presStyleLbl="alignNode1" presStyleIdx="56" presStyleCnt="70"/>
      <dgm:spPr/>
    </dgm:pt>
    <dgm:pt modelId="{493AB109-977A-44A3-AFB8-D6C3893A3E36}" type="pres">
      <dgm:prSet presAssocID="{FA138F02-9A62-4F2A-A10F-156B0961C622}" presName="parallelogram2" presStyleLbl="alignNode1" presStyleIdx="57" presStyleCnt="70"/>
      <dgm:spPr/>
    </dgm:pt>
    <dgm:pt modelId="{3873AAFA-696E-4433-A82D-C92E8B0D978B}" type="pres">
      <dgm:prSet presAssocID="{FA138F02-9A62-4F2A-A10F-156B0961C622}" presName="parallelogram3" presStyleLbl="alignNode1" presStyleIdx="58" presStyleCnt="70"/>
      <dgm:spPr/>
    </dgm:pt>
    <dgm:pt modelId="{4E16E8ED-4008-4680-A438-E59DD2D7EAA2}" type="pres">
      <dgm:prSet presAssocID="{FA138F02-9A62-4F2A-A10F-156B0961C622}" presName="parallelogram4" presStyleLbl="alignNode1" presStyleIdx="59" presStyleCnt="70"/>
      <dgm:spPr/>
    </dgm:pt>
    <dgm:pt modelId="{AEA63AD0-585C-4CB5-AE51-1E7443223B5E}" type="pres">
      <dgm:prSet presAssocID="{FA138F02-9A62-4F2A-A10F-156B0961C622}" presName="parallelogram5" presStyleLbl="alignNode1" presStyleIdx="60" presStyleCnt="70"/>
      <dgm:spPr/>
    </dgm:pt>
    <dgm:pt modelId="{1EAE3FFC-DECF-4D2A-BE69-31DAF42C689C}" type="pres">
      <dgm:prSet presAssocID="{FA138F02-9A62-4F2A-A10F-156B0961C622}" presName="parallelogram6" presStyleLbl="alignNode1" presStyleIdx="61" presStyleCnt="70"/>
      <dgm:spPr/>
    </dgm:pt>
    <dgm:pt modelId="{78214F72-0215-4834-8034-387EC6EA6C7F}" type="pres">
      <dgm:prSet presAssocID="{FA138F02-9A62-4F2A-A10F-156B0961C622}" presName="parallelogram7" presStyleLbl="alignNode1" presStyleIdx="62" presStyleCnt="70"/>
      <dgm:spPr/>
    </dgm:pt>
    <dgm:pt modelId="{801F9ED9-BD4F-4172-A4C3-2972514EA288}" type="pres">
      <dgm:prSet presAssocID="{C872F6D2-D1A9-4BDA-8C1F-CAFED7418D58}" presName="sibTrans" presStyleCnt="0"/>
      <dgm:spPr/>
    </dgm:pt>
    <dgm:pt modelId="{5A9EB1AD-F307-4B09-9172-FAD0A0EBB09E}" type="pres">
      <dgm:prSet presAssocID="{BF56C2E3-FFB7-47BD-9087-B42D854705D0}" presName="parenttextcomposite" presStyleCnt="0"/>
      <dgm:spPr/>
    </dgm:pt>
    <dgm:pt modelId="{3B5DC518-A549-42A5-B143-A57F68FA6B17}" type="pres">
      <dgm:prSet presAssocID="{BF56C2E3-FFB7-47BD-9087-B42D854705D0}" presName="parenttext" presStyleLbl="revTx" presStyleIdx="9" presStyleCnt="10">
        <dgm:presLayoutVars>
          <dgm:chMax/>
          <dgm:chPref val="2"/>
          <dgm:bulletEnabled val="1"/>
        </dgm:presLayoutVars>
      </dgm:prSet>
      <dgm:spPr/>
    </dgm:pt>
    <dgm:pt modelId="{639F1DB2-6E99-443B-B4DD-24C94B1C529D}" type="pres">
      <dgm:prSet presAssocID="{BF56C2E3-FFB7-47BD-9087-B42D854705D0}" presName="parallelogramComposite" presStyleCnt="0"/>
      <dgm:spPr/>
    </dgm:pt>
    <dgm:pt modelId="{D53EE69D-180D-4A4D-A53C-EB42EB520108}" type="pres">
      <dgm:prSet presAssocID="{BF56C2E3-FFB7-47BD-9087-B42D854705D0}" presName="parallelogram1" presStyleLbl="alignNode1" presStyleIdx="63" presStyleCnt="70"/>
      <dgm:spPr/>
    </dgm:pt>
    <dgm:pt modelId="{E2232444-09D9-491E-BF24-A76F0F4BD1A5}" type="pres">
      <dgm:prSet presAssocID="{BF56C2E3-FFB7-47BD-9087-B42D854705D0}" presName="parallelogram2" presStyleLbl="alignNode1" presStyleIdx="64" presStyleCnt="70"/>
      <dgm:spPr/>
    </dgm:pt>
    <dgm:pt modelId="{2365029B-9CE9-4868-8C36-670953595E7D}" type="pres">
      <dgm:prSet presAssocID="{BF56C2E3-FFB7-47BD-9087-B42D854705D0}" presName="parallelogram3" presStyleLbl="alignNode1" presStyleIdx="65" presStyleCnt="70"/>
      <dgm:spPr/>
    </dgm:pt>
    <dgm:pt modelId="{6CF070D5-A01E-43B6-9E3D-5EE64B8DB29A}" type="pres">
      <dgm:prSet presAssocID="{BF56C2E3-FFB7-47BD-9087-B42D854705D0}" presName="parallelogram4" presStyleLbl="alignNode1" presStyleIdx="66" presStyleCnt="70"/>
      <dgm:spPr/>
    </dgm:pt>
    <dgm:pt modelId="{E3A151FC-0B8F-47E4-AE5C-363FFF8E3016}" type="pres">
      <dgm:prSet presAssocID="{BF56C2E3-FFB7-47BD-9087-B42D854705D0}" presName="parallelogram5" presStyleLbl="alignNode1" presStyleIdx="67" presStyleCnt="70"/>
      <dgm:spPr/>
    </dgm:pt>
    <dgm:pt modelId="{FD7559FC-2A84-4B97-ADB4-ADEA8D96CD45}" type="pres">
      <dgm:prSet presAssocID="{BF56C2E3-FFB7-47BD-9087-B42D854705D0}" presName="parallelogram6" presStyleLbl="alignNode1" presStyleIdx="68" presStyleCnt="70"/>
      <dgm:spPr/>
    </dgm:pt>
    <dgm:pt modelId="{4AD0F001-312D-4D56-8FDE-96CE55B9C814}" type="pres">
      <dgm:prSet presAssocID="{BF56C2E3-FFB7-47BD-9087-B42D854705D0}" presName="parallelogram7" presStyleLbl="alignNode1" presStyleIdx="69" presStyleCnt="70"/>
      <dgm:spPr/>
    </dgm:pt>
  </dgm:ptLst>
  <dgm:cxnLst>
    <dgm:cxn modelId="{AC7EE008-4469-4B97-B131-8FA6A913BDD4}" srcId="{54CFCA8F-A336-471F-92F3-491CC82998CD}" destId="{FA138F02-9A62-4F2A-A10F-156B0961C622}" srcOrd="8" destOrd="0" parTransId="{645E8362-A053-484D-8F08-427CCF35D3B9}" sibTransId="{C872F6D2-D1A9-4BDA-8C1F-CAFED7418D58}"/>
    <dgm:cxn modelId="{16259229-7A26-439E-B7C8-9461316B3F24}" type="presOf" srcId="{BF56C2E3-FFB7-47BD-9087-B42D854705D0}" destId="{3B5DC518-A549-42A5-B143-A57F68FA6B17}" srcOrd="0" destOrd="0" presId="urn:microsoft.com/office/officeart/2008/layout/VerticalAccentList"/>
    <dgm:cxn modelId="{0DB1AF29-3416-4BFA-A1F2-555943A8C18B}" type="presOf" srcId="{60BD1F7A-C05C-439E-A44E-D481313B1F7D}" destId="{CA639F71-E3CE-434E-94D2-CA0268816795}" srcOrd="0" destOrd="0" presId="urn:microsoft.com/office/officeart/2008/layout/VerticalAccentList"/>
    <dgm:cxn modelId="{B6525F35-CA04-4607-8038-32FC3BA7DF20}" srcId="{54CFCA8F-A336-471F-92F3-491CC82998CD}" destId="{342212B2-C0C7-4B3E-8FBC-DC7AEF8F6606}" srcOrd="6" destOrd="0" parTransId="{DB75A97C-C57F-47FA-8E73-64C21514A642}" sibTransId="{E46927C4-1519-4C44-BD89-27EE0B8361F3}"/>
    <dgm:cxn modelId="{F26C0437-EFF5-4345-98F0-FA563A8C9186}" type="presOf" srcId="{439DC3F7-CB7F-4C0B-AF49-6214A94FF540}" destId="{93D2B1AB-DD7C-41D2-83D8-20CBF086C308}" srcOrd="0" destOrd="0" presId="urn:microsoft.com/office/officeart/2008/layout/VerticalAccentList"/>
    <dgm:cxn modelId="{2E763D65-84A9-4CDD-9DA8-4B73E09198E9}" type="presOf" srcId="{FA138F02-9A62-4F2A-A10F-156B0961C622}" destId="{94C63F19-0050-45C9-A8B5-23CE3B958F1C}" srcOrd="0" destOrd="0" presId="urn:microsoft.com/office/officeart/2008/layout/VerticalAccentList"/>
    <dgm:cxn modelId="{F986F86B-543A-4F64-9D7E-778FD6FD1323}" type="presOf" srcId="{3AE36497-2618-41C0-B0BE-88BF76131EFE}" destId="{7187BB25-E68E-4E42-9C2E-25081DB1556F}" srcOrd="0" destOrd="0" presId="urn:microsoft.com/office/officeart/2008/layout/VerticalAccentList"/>
    <dgm:cxn modelId="{99076F4D-22EF-481B-89C6-6FB206E7C05D}" type="presOf" srcId="{54CFCA8F-A336-471F-92F3-491CC82998CD}" destId="{2B87B0E5-D3BA-4B9B-9C03-6107735C58B6}" srcOrd="0" destOrd="0" presId="urn:microsoft.com/office/officeart/2008/layout/VerticalAccentList"/>
    <dgm:cxn modelId="{D3B1776D-606C-4BBA-AFF1-5623E53C1EE5}" srcId="{54CFCA8F-A336-471F-92F3-491CC82998CD}" destId="{439DC3F7-CB7F-4C0B-AF49-6214A94FF540}" srcOrd="4" destOrd="0" parTransId="{BAA21E85-070A-4B5A-9C4A-EF4AA40CF54E}" sibTransId="{00B0384A-9983-4073-B660-74EB07726524}"/>
    <dgm:cxn modelId="{D8859652-958D-478E-845A-1FBC9613CF5B}" srcId="{54CFCA8F-A336-471F-92F3-491CC82998CD}" destId="{5C9ADE20-07BE-4303-BD8F-B9658FC17E01}" srcOrd="7" destOrd="0" parTransId="{38DB26C4-D2FD-43A6-B681-3D8AF0D5C156}" sibTransId="{C1635E5D-1254-4D2F-A1C6-22305672E744}"/>
    <dgm:cxn modelId="{DBF37079-9C5A-40ED-9C69-93339C06D6CE}" srcId="{54CFCA8F-A336-471F-92F3-491CC82998CD}" destId="{3AE36497-2618-41C0-B0BE-88BF76131EFE}" srcOrd="5" destOrd="0" parTransId="{53F3DD8D-8239-43C7-A1BE-18A7C5499ACE}" sibTransId="{09F16111-794D-4621-BB00-26F417F1D6FC}"/>
    <dgm:cxn modelId="{588B198F-E1BA-42B8-AC57-1F786EFF41E4}" srcId="{54CFCA8F-A336-471F-92F3-491CC82998CD}" destId="{B8FC644A-EA16-47A0-9124-341D70B903A1}" srcOrd="3" destOrd="0" parTransId="{9C3E4920-3D81-42AE-9933-4F7C8162C434}" sibTransId="{98D720ED-C64A-4A72-8191-F05F3B18538B}"/>
    <dgm:cxn modelId="{E1A45797-276E-4F9D-AC61-402BDD8488C7}" type="presOf" srcId="{4BACA3F6-295C-4280-B961-EAEB27EF6C75}" destId="{D487FCA0-37B7-4C95-91C0-2012C96C2890}" srcOrd="0" destOrd="0" presId="urn:microsoft.com/office/officeart/2008/layout/VerticalAccentList"/>
    <dgm:cxn modelId="{607C0298-7898-44D4-A58F-F35ED213AEB9}" type="presOf" srcId="{B8FC644A-EA16-47A0-9124-341D70B903A1}" destId="{5882987C-F71E-470C-BA53-5AD0C64BF717}" srcOrd="0" destOrd="0" presId="urn:microsoft.com/office/officeart/2008/layout/VerticalAccentList"/>
    <dgm:cxn modelId="{3CB317A4-1A7E-40BE-BFAC-0977EFE2CA84}" type="presOf" srcId="{5C9ADE20-07BE-4303-BD8F-B9658FC17E01}" destId="{367F0AF1-1CBA-415D-A48C-58EAB63EB3C9}" srcOrd="0" destOrd="0" presId="urn:microsoft.com/office/officeart/2008/layout/VerticalAccentList"/>
    <dgm:cxn modelId="{DA54D2B0-0DE4-4814-9300-3C6360C682CD}" type="presOf" srcId="{342212B2-C0C7-4B3E-8FBC-DC7AEF8F6606}" destId="{30C45D5A-EB69-44F4-936C-F109A6ECB4DA}" srcOrd="0" destOrd="0" presId="urn:microsoft.com/office/officeart/2008/layout/VerticalAccentList"/>
    <dgm:cxn modelId="{257040B9-BF7C-40AB-95BB-FF9A8EBCF0BC}" srcId="{54CFCA8F-A336-471F-92F3-491CC82998CD}" destId="{337744C6-80D5-4FBE-AA2B-75974931C5C6}" srcOrd="1" destOrd="0" parTransId="{E3FBAC7A-2DF3-450E-AECC-70BF3DF22A40}" sibTransId="{5CCB3B51-57F2-4F96-9447-85E2079D99C0}"/>
    <dgm:cxn modelId="{9B7270E0-B810-4994-9621-40C969F048BF}" type="presOf" srcId="{337744C6-80D5-4FBE-AA2B-75974931C5C6}" destId="{5661B413-48C2-4825-9D18-48FAA55662D2}" srcOrd="0" destOrd="0" presId="urn:microsoft.com/office/officeart/2008/layout/VerticalAccentList"/>
    <dgm:cxn modelId="{DA8F62E4-9BE1-4623-A855-7799E052CBA0}" srcId="{54CFCA8F-A336-471F-92F3-491CC82998CD}" destId="{60BD1F7A-C05C-439E-A44E-D481313B1F7D}" srcOrd="0" destOrd="0" parTransId="{0EEB0BFC-ECF6-418D-A84D-F494350408DF}" sibTransId="{3B81AE24-DA38-4677-9CD0-73E4F7D264A4}"/>
    <dgm:cxn modelId="{C7477AE6-F318-4A92-9015-7DE652B0D219}" srcId="{54CFCA8F-A336-471F-92F3-491CC82998CD}" destId="{4BACA3F6-295C-4280-B961-EAEB27EF6C75}" srcOrd="2" destOrd="0" parTransId="{4C0405E7-939D-4B5E-A226-6B7BE469174E}" sibTransId="{5431A795-2B6D-47ED-AC1A-FE44399E7A71}"/>
    <dgm:cxn modelId="{51FE69EA-11DC-4F83-8D15-EDA3E1EBD5F0}" srcId="{54CFCA8F-A336-471F-92F3-491CC82998CD}" destId="{BF56C2E3-FFB7-47BD-9087-B42D854705D0}" srcOrd="9" destOrd="0" parTransId="{78A4CBEF-8CA3-4433-951F-A8C63D28C498}" sibTransId="{1D715585-DA0C-4094-9C04-F6D422078F20}"/>
    <dgm:cxn modelId="{DC1C5ACD-40C5-45CA-A733-0581BDB6F91B}" type="presParOf" srcId="{2B87B0E5-D3BA-4B9B-9C03-6107735C58B6}" destId="{08861A62-8376-4EEC-AD79-3F6062498118}" srcOrd="0" destOrd="0" presId="urn:microsoft.com/office/officeart/2008/layout/VerticalAccentList"/>
    <dgm:cxn modelId="{DE302D9F-9181-4C09-8D85-068FE760E193}" type="presParOf" srcId="{08861A62-8376-4EEC-AD79-3F6062498118}" destId="{CA639F71-E3CE-434E-94D2-CA0268816795}" srcOrd="0" destOrd="0" presId="urn:microsoft.com/office/officeart/2008/layout/VerticalAccentList"/>
    <dgm:cxn modelId="{F75FC0B8-D38E-42FC-A40D-B1C3AF0A2893}" type="presParOf" srcId="{2B87B0E5-D3BA-4B9B-9C03-6107735C58B6}" destId="{C379D10B-A358-44FD-95DC-89FC47398C46}" srcOrd="1" destOrd="0" presId="urn:microsoft.com/office/officeart/2008/layout/VerticalAccentList"/>
    <dgm:cxn modelId="{5F542ED3-7685-49E2-BE58-6F2DD7954AF6}" type="presParOf" srcId="{C379D10B-A358-44FD-95DC-89FC47398C46}" destId="{F6B04AC3-290E-49EB-99C6-BB0594FA9509}" srcOrd="0" destOrd="0" presId="urn:microsoft.com/office/officeart/2008/layout/VerticalAccentList"/>
    <dgm:cxn modelId="{D01E616A-C994-4BB0-87A6-6A1510E8B626}" type="presParOf" srcId="{C379D10B-A358-44FD-95DC-89FC47398C46}" destId="{B9A8C3D9-7CB9-4754-BF38-78A60E12C7F4}" srcOrd="1" destOrd="0" presId="urn:microsoft.com/office/officeart/2008/layout/VerticalAccentList"/>
    <dgm:cxn modelId="{EBDBF46B-58F5-4FE1-98D0-4FEA40A763C8}" type="presParOf" srcId="{C379D10B-A358-44FD-95DC-89FC47398C46}" destId="{A7E84363-71B4-4249-8A92-38A225BBAD21}" srcOrd="2" destOrd="0" presId="urn:microsoft.com/office/officeart/2008/layout/VerticalAccentList"/>
    <dgm:cxn modelId="{BBF607DF-D5A7-4A91-A710-745ED8C499A3}" type="presParOf" srcId="{C379D10B-A358-44FD-95DC-89FC47398C46}" destId="{8293CE5B-0137-4A9C-9D8C-A8461256739D}" srcOrd="3" destOrd="0" presId="urn:microsoft.com/office/officeart/2008/layout/VerticalAccentList"/>
    <dgm:cxn modelId="{2BD38194-C539-4BBF-B8F9-1D674C2739B7}" type="presParOf" srcId="{C379D10B-A358-44FD-95DC-89FC47398C46}" destId="{3377331F-0D9C-42E1-B872-E47A116D2ACF}" srcOrd="4" destOrd="0" presId="urn:microsoft.com/office/officeart/2008/layout/VerticalAccentList"/>
    <dgm:cxn modelId="{1244D4BC-DC90-4FEA-8133-2DC8CE7E4472}" type="presParOf" srcId="{C379D10B-A358-44FD-95DC-89FC47398C46}" destId="{33ED2F81-8BD9-4A7F-9536-D4D869CDD715}" srcOrd="5" destOrd="0" presId="urn:microsoft.com/office/officeart/2008/layout/VerticalAccentList"/>
    <dgm:cxn modelId="{11A564B5-6B55-4DBC-9A8A-D86B933FBF96}" type="presParOf" srcId="{C379D10B-A358-44FD-95DC-89FC47398C46}" destId="{F728B4DA-F8B9-4296-9DAF-F7DDA4BD2F0B}" srcOrd="6" destOrd="0" presId="urn:microsoft.com/office/officeart/2008/layout/VerticalAccentList"/>
    <dgm:cxn modelId="{F97C3D96-8716-4C3D-8D98-AF4981B002E9}" type="presParOf" srcId="{2B87B0E5-D3BA-4B9B-9C03-6107735C58B6}" destId="{EA8E4525-77F4-411E-93FF-A3AB80539F80}" srcOrd="2" destOrd="0" presId="urn:microsoft.com/office/officeart/2008/layout/VerticalAccentList"/>
    <dgm:cxn modelId="{EF3F8004-060F-40D3-970D-8F1BECE9EDBA}" type="presParOf" srcId="{2B87B0E5-D3BA-4B9B-9C03-6107735C58B6}" destId="{40F70B35-3D62-40B8-A67A-5142526EA312}" srcOrd="3" destOrd="0" presId="urn:microsoft.com/office/officeart/2008/layout/VerticalAccentList"/>
    <dgm:cxn modelId="{648EE6DF-11AF-4E95-B4E9-37179970C793}" type="presParOf" srcId="{40F70B35-3D62-40B8-A67A-5142526EA312}" destId="{5661B413-48C2-4825-9D18-48FAA55662D2}" srcOrd="0" destOrd="0" presId="urn:microsoft.com/office/officeart/2008/layout/VerticalAccentList"/>
    <dgm:cxn modelId="{E405352D-7445-4078-B122-A1673484FF85}" type="presParOf" srcId="{2B87B0E5-D3BA-4B9B-9C03-6107735C58B6}" destId="{564A03E6-4E86-48DE-8C27-1693A268ECAB}" srcOrd="4" destOrd="0" presId="urn:microsoft.com/office/officeart/2008/layout/VerticalAccentList"/>
    <dgm:cxn modelId="{7576368D-28A7-434C-819E-888D052192A8}" type="presParOf" srcId="{564A03E6-4E86-48DE-8C27-1693A268ECAB}" destId="{DD617744-8452-48B8-AF0F-E8E21656302F}" srcOrd="0" destOrd="0" presId="urn:microsoft.com/office/officeart/2008/layout/VerticalAccentList"/>
    <dgm:cxn modelId="{12CA3EA5-4711-43AB-9B8C-85CCE3959B08}" type="presParOf" srcId="{564A03E6-4E86-48DE-8C27-1693A268ECAB}" destId="{0F59569F-8F4E-496B-AAD6-95C92E6DA36D}" srcOrd="1" destOrd="0" presId="urn:microsoft.com/office/officeart/2008/layout/VerticalAccentList"/>
    <dgm:cxn modelId="{E7262384-853E-4542-B8CA-624349DE160D}" type="presParOf" srcId="{564A03E6-4E86-48DE-8C27-1693A268ECAB}" destId="{23D16E79-A840-44A0-BADB-F3BDCD0CD9E0}" srcOrd="2" destOrd="0" presId="urn:microsoft.com/office/officeart/2008/layout/VerticalAccentList"/>
    <dgm:cxn modelId="{783B3F58-ABE3-4B9E-9CB0-BC5CCEC95876}" type="presParOf" srcId="{564A03E6-4E86-48DE-8C27-1693A268ECAB}" destId="{E28C1744-D95C-4F93-ACC9-8783F2903BBD}" srcOrd="3" destOrd="0" presId="urn:microsoft.com/office/officeart/2008/layout/VerticalAccentList"/>
    <dgm:cxn modelId="{FE68BBE8-04B6-4308-BE5D-AAE1DBFD3065}" type="presParOf" srcId="{564A03E6-4E86-48DE-8C27-1693A268ECAB}" destId="{5BB4F264-5EC5-4BA5-B9D6-AD8C066B4BE1}" srcOrd="4" destOrd="0" presId="urn:microsoft.com/office/officeart/2008/layout/VerticalAccentList"/>
    <dgm:cxn modelId="{714D5262-697F-46B8-9777-7A9B2179FD35}" type="presParOf" srcId="{564A03E6-4E86-48DE-8C27-1693A268ECAB}" destId="{28FDD427-294E-4C97-A5D0-F30195BF1B91}" srcOrd="5" destOrd="0" presId="urn:microsoft.com/office/officeart/2008/layout/VerticalAccentList"/>
    <dgm:cxn modelId="{B16A1EFD-0A0F-4C26-88A9-4BD8FBC033F1}" type="presParOf" srcId="{564A03E6-4E86-48DE-8C27-1693A268ECAB}" destId="{F0B9551A-4147-4886-AC5C-E92D7F0BD8B7}" srcOrd="6" destOrd="0" presId="urn:microsoft.com/office/officeart/2008/layout/VerticalAccentList"/>
    <dgm:cxn modelId="{D31851DD-9554-41F6-9B76-A29D8D5D027A}" type="presParOf" srcId="{2B87B0E5-D3BA-4B9B-9C03-6107735C58B6}" destId="{3AD7D02C-2E43-4484-9C8D-D6A0A7A3B251}" srcOrd="5" destOrd="0" presId="urn:microsoft.com/office/officeart/2008/layout/VerticalAccentList"/>
    <dgm:cxn modelId="{62F80242-42AA-4DDA-A4EA-C0ECAE5BAE69}" type="presParOf" srcId="{2B87B0E5-D3BA-4B9B-9C03-6107735C58B6}" destId="{F7BC346E-1FEE-460B-9129-3A84146E4C45}" srcOrd="6" destOrd="0" presId="urn:microsoft.com/office/officeart/2008/layout/VerticalAccentList"/>
    <dgm:cxn modelId="{EFCDF6A9-1BB8-42AD-A7D5-41884538BD3B}" type="presParOf" srcId="{F7BC346E-1FEE-460B-9129-3A84146E4C45}" destId="{D487FCA0-37B7-4C95-91C0-2012C96C2890}" srcOrd="0" destOrd="0" presId="urn:microsoft.com/office/officeart/2008/layout/VerticalAccentList"/>
    <dgm:cxn modelId="{E9C10376-DDE3-468B-8F0B-D50425E0F2D6}" type="presParOf" srcId="{2B87B0E5-D3BA-4B9B-9C03-6107735C58B6}" destId="{988FF7F5-CF64-4741-84D3-044E5D12044B}" srcOrd="7" destOrd="0" presId="urn:microsoft.com/office/officeart/2008/layout/VerticalAccentList"/>
    <dgm:cxn modelId="{2E2BA0E9-ECCA-4BC0-B0D8-F5FFE3E28BD0}" type="presParOf" srcId="{988FF7F5-CF64-4741-84D3-044E5D12044B}" destId="{335F4D9D-0C23-4C15-9518-97BFF936CB1B}" srcOrd="0" destOrd="0" presId="urn:microsoft.com/office/officeart/2008/layout/VerticalAccentList"/>
    <dgm:cxn modelId="{6ED69D74-0E19-4057-B093-496CFF93D8ED}" type="presParOf" srcId="{988FF7F5-CF64-4741-84D3-044E5D12044B}" destId="{810DC0E0-CE06-47B5-A1CF-AF5537FE2FE6}" srcOrd="1" destOrd="0" presId="urn:microsoft.com/office/officeart/2008/layout/VerticalAccentList"/>
    <dgm:cxn modelId="{F66C3D06-7664-4E24-A30F-D318AB776CD7}" type="presParOf" srcId="{988FF7F5-CF64-4741-84D3-044E5D12044B}" destId="{4E491B29-6CCA-4B1B-ABB6-D9A4638561A8}" srcOrd="2" destOrd="0" presId="urn:microsoft.com/office/officeart/2008/layout/VerticalAccentList"/>
    <dgm:cxn modelId="{8E133EB4-125D-4308-870C-591F8C828350}" type="presParOf" srcId="{988FF7F5-CF64-4741-84D3-044E5D12044B}" destId="{C82EB24E-4B38-4DB1-B772-7A8384C0326A}" srcOrd="3" destOrd="0" presId="urn:microsoft.com/office/officeart/2008/layout/VerticalAccentList"/>
    <dgm:cxn modelId="{E8D2CF4A-C19B-47A9-8AB4-DC68BB14BE75}" type="presParOf" srcId="{988FF7F5-CF64-4741-84D3-044E5D12044B}" destId="{DD6912FF-348C-4810-8678-189A7DC37162}" srcOrd="4" destOrd="0" presId="urn:microsoft.com/office/officeart/2008/layout/VerticalAccentList"/>
    <dgm:cxn modelId="{5FC8F11B-C7F0-4005-94A3-B802AC6B5C9A}" type="presParOf" srcId="{988FF7F5-CF64-4741-84D3-044E5D12044B}" destId="{5EC8FDAA-6DD8-4F7F-AD9B-82128163CD66}" srcOrd="5" destOrd="0" presId="urn:microsoft.com/office/officeart/2008/layout/VerticalAccentList"/>
    <dgm:cxn modelId="{302EA7DE-06F4-40D6-BDE1-429C57D81C1B}" type="presParOf" srcId="{988FF7F5-CF64-4741-84D3-044E5D12044B}" destId="{2E3DF799-4090-4725-86D8-CC2D2D4F9ADC}" srcOrd="6" destOrd="0" presId="urn:microsoft.com/office/officeart/2008/layout/VerticalAccentList"/>
    <dgm:cxn modelId="{A7EDC3BA-E9F1-48D7-8913-B9378C120465}" type="presParOf" srcId="{2B87B0E5-D3BA-4B9B-9C03-6107735C58B6}" destId="{47D675AC-311B-41BA-BEA9-D0AD8C6570BD}" srcOrd="8" destOrd="0" presId="urn:microsoft.com/office/officeart/2008/layout/VerticalAccentList"/>
    <dgm:cxn modelId="{D936B8CB-2C38-49AA-9AA7-94473878D08E}" type="presParOf" srcId="{2B87B0E5-D3BA-4B9B-9C03-6107735C58B6}" destId="{7490D85E-E37C-4D7B-BA73-11E4919DFA36}" srcOrd="9" destOrd="0" presId="urn:microsoft.com/office/officeart/2008/layout/VerticalAccentList"/>
    <dgm:cxn modelId="{227BDA90-6DA4-4EE3-B2FD-8997BEE1FC43}" type="presParOf" srcId="{7490D85E-E37C-4D7B-BA73-11E4919DFA36}" destId="{5882987C-F71E-470C-BA53-5AD0C64BF717}" srcOrd="0" destOrd="0" presId="urn:microsoft.com/office/officeart/2008/layout/VerticalAccentList"/>
    <dgm:cxn modelId="{F9DA6FAD-A2AA-4626-A413-00AFEE220B52}" type="presParOf" srcId="{2B87B0E5-D3BA-4B9B-9C03-6107735C58B6}" destId="{515BD267-DC90-4E80-B076-8984CD4C378E}" srcOrd="10" destOrd="0" presId="urn:microsoft.com/office/officeart/2008/layout/VerticalAccentList"/>
    <dgm:cxn modelId="{233A1647-9E8A-4601-9B7A-7C7388AE2F29}" type="presParOf" srcId="{515BD267-DC90-4E80-B076-8984CD4C378E}" destId="{6114311C-6B69-40E2-8579-0266B8D52F09}" srcOrd="0" destOrd="0" presId="urn:microsoft.com/office/officeart/2008/layout/VerticalAccentList"/>
    <dgm:cxn modelId="{EF6E0922-D397-4AE8-8B02-29BA76AB2F79}" type="presParOf" srcId="{515BD267-DC90-4E80-B076-8984CD4C378E}" destId="{7BD8FC64-E310-4B3E-B32D-7D6EEF131543}" srcOrd="1" destOrd="0" presId="urn:microsoft.com/office/officeart/2008/layout/VerticalAccentList"/>
    <dgm:cxn modelId="{94C0D2EA-DA65-4071-8625-1669F2FAE808}" type="presParOf" srcId="{515BD267-DC90-4E80-B076-8984CD4C378E}" destId="{D3B2C0C0-B54D-4269-9E4E-328F6FE3B54B}" srcOrd="2" destOrd="0" presId="urn:microsoft.com/office/officeart/2008/layout/VerticalAccentList"/>
    <dgm:cxn modelId="{5F6AB816-1324-40F5-AD49-CF6BFDBBE1F6}" type="presParOf" srcId="{515BD267-DC90-4E80-B076-8984CD4C378E}" destId="{12857ED4-A77D-4F19-9F5A-CFAC27135824}" srcOrd="3" destOrd="0" presId="urn:microsoft.com/office/officeart/2008/layout/VerticalAccentList"/>
    <dgm:cxn modelId="{12689D8F-63BD-4DBB-AA44-D7C65EC43C37}" type="presParOf" srcId="{515BD267-DC90-4E80-B076-8984CD4C378E}" destId="{D7C09920-8B56-4FDC-B548-8A921896BA04}" srcOrd="4" destOrd="0" presId="urn:microsoft.com/office/officeart/2008/layout/VerticalAccentList"/>
    <dgm:cxn modelId="{02762B84-A35B-4689-B748-6358B6B52545}" type="presParOf" srcId="{515BD267-DC90-4E80-B076-8984CD4C378E}" destId="{2F0F952E-E791-4C59-8213-045D138B5C10}" srcOrd="5" destOrd="0" presId="urn:microsoft.com/office/officeart/2008/layout/VerticalAccentList"/>
    <dgm:cxn modelId="{92E071E1-69CC-4842-95D9-2596D101A941}" type="presParOf" srcId="{515BD267-DC90-4E80-B076-8984CD4C378E}" destId="{30A8929B-9609-4309-82FA-EF75C58D3299}" srcOrd="6" destOrd="0" presId="urn:microsoft.com/office/officeart/2008/layout/VerticalAccentList"/>
    <dgm:cxn modelId="{6F8F3CB5-8D39-41E1-9CE6-14C3350F9128}" type="presParOf" srcId="{2B87B0E5-D3BA-4B9B-9C03-6107735C58B6}" destId="{C996118F-DE8A-444A-ADA3-4900B0D9AE08}" srcOrd="11" destOrd="0" presId="urn:microsoft.com/office/officeart/2008/layout/VerticalAccentList"/>
    <dgm:cxn modelId="{781D8CF5-4A03-4DD0-A8D3-D18B0383782C}" type="presParOf" srcId="{2B87B0E5-D3BA-4B9B-9C03-6107735C58B6}" destId="{3D9D7DE8-9660-4F30-9128-D3DACDDA85F3}" srcOrd="12" destOrd="0" presId="urn:microsoft.com/office/officeart/2008/layout/VerticalAccentList"/>
    <dgm:cxn modelId="{AEB9E69F-DD7C-43A2-A2A1-495E38F94896}" type="presParOf" srcId="{3D9D7DE8-9660-4F30-9128-D3DACDDA85F3}" destId="{93D2B1AB-DD7C-41D2-83D8-20CBF086C308}" srcOrd="0" destOrd="0" presId="urn:microsoft.com/office/officeart/2008/layout/VerticalAccentList"/>
    <dgm:cxn modelId="{4E59D9C5-242B-4D63-B700-6FC244AB8634}" type="presParOf" srcId="{2B87B0E5-D3BA-4B9B-9C03-6107735C58B6}" destId="{D0633425-F043-43E1-8B56-4A76F7C82036}" srcOrd="13" destOrd="0" presId="urn:microsoft.com/office/officeart/2008/layout/VerticalAccentList"/>
    <dgm:cxn modelId="{6DC6EAEA-3FE7-4FB9-A135-B3D9AEB5DB71}" type="presParOf" srcId="{D0633425-F043-43E1-8B56-4A76F7C82036}" destId="{B0CCF1D4-111F-4D2B-BE83-8FC9547A8A17}" srcOrd="0" destOrd="0" presId="urn:microsoft.com/office/officeart/2008/layout/VerticalAccentList"/>
    <dgm:cxn modelId="{F46C8DEA-4F71-4AF8-9065-BAC3C3C88D4B}" type="presParOf" srcId="{D0633425-F043-43E1-8B56-4A76F7C82036}" destId="{5BA3D893-1672-4828-9095-C53429F89F6D}" srcOrd="1" destOrd="0" presId="urn:microsoft.com/office/officeart/2008/layout/VerticalAccentList"/>
    <dgm:cxn modelId="{8F4E1AB8-B620-4C97-AD72-7AE102B8A1EF}" type="presParOf" srcId="{D0633425-F043-43E1-8B56-4A76F7C82036}" destId="{2C887910-E8A4-459E-A2F0-30B9CFC195DE}" srcOrd="2" destOrd="0" presId="urn:microsoft.com/office/officeart/2008/layout/VerticalAccentList"/>
    <dgm:cxn modelId="{1FB08301-01E8-4ED2-B6FE-1310D074322B}" type="presParOf" srcId="{D0633425-F043-43E1-8B56-4A76F7C82036}" destId="{11C53046-9A8A-4D52-8624-09DDE180B6A8}" srcOrd="3" destOrd="0" presId="urn:microsoft.com/office/officeart/2008/layout/VerticalAccentList"/>
    <dgm:cxn modelId="{29D23468-CA93-45CA-A701-377D32F315EE}" type="presParOf" srcId="{D0633425-F043-43E1-8B56-4A76F7C82036}" destId="{F82E3E69-28B0-403B-B548-F56357F909C5}" srcOrd="4" destOrd="0" presId="urn:microsoft.com/office/officeart/2008/layout/VerticalAccentList"/>
    <dgm:cxn modelId="{543B0781-9CE3-44E6-BD3A-217BCE1631EE}" type="presParOf" srcId="{D0633425-F043-43E1-8B56-4A76F7C82036}" destId="{32A9AAB4-8E16-4A9D-9ECE-C8C1E52F88A8}" srcOrd="5" destOrd="0" presId="urn:microsoft.com/office/officeart/2008/layout/VerticalAccentList"/>
    <dgm:cxn modelId="{EB3F11D0-ADB0-4CF6-A91E-08FECACD4CAC}" type="presParOf" srcId="{D0633425-F043-43E1-8B56-4A76F7C82036}" destId="{D958B481-20BD-499A-B956-A6E6240C301B}" srcOrd="6" destOrd="0" presId="urn:microsoft.com/office/officeart/2008/layout/VerticalAccentList"/>
    <dgm:cxn modelId="{D6BDC931-32FE-4791-A585-5B7B825AF599}" type="presParOf" srcId="{2B87B0E5-D3BA-4B9B-9C03-6107735C58B6}" destId="{BED6226F-C2D8-48E0-946E-BF137246E834}" srcOrd="14" destOrd="0" presId="urn:microsoft.com/office/officeart/2008/layout/VerticalAccentList"/>
    <dgm:cxn modelId="{19ACB1B1-0A35-4831-9380-E7F403D4E4D1}" type="presParOf" srcId="{2B87B0E5-D3BA-4B9B-9C03-6107735C58B6}" destId="{5327639B-D2D3-4557-8BC5-FEB45010DB0C}" srcOrd="15" destOrd="0" presId="urn:microsoft.com/office/officeart/2008/layout/VerticalAccentList"/>
    <dgm:cxn modelId="{000BFE34-925D-48BB-8BF8-3DD39DEA14F1}" type="presParOf" srcId="{5327639B-D2D3-4557-8BC5-FEB45010DB0C}" destId="{7187BB25-E68E-4E42-9C2E-25081DB1556F}" srcOrd="0" destOrd="0" presId="urn:microsoft.com/office/officeart/2008/layout/VerticalAccentList"/>
    <dgm:cxn modelId="{75EA857F-817E-4698-A6F3-1B7103D84E19}" type="presParOf" srcId="{2B87B0E5-D3BA-4B9B-9C03-6107735C58B6}" destId="{81E12056-990B-4804-89E1-02D0DADE16B1}" srcOrd="16" destOrd="0" presId="urn:microsoft.com/office/officeart/2008/layout/VerticalAccentList"/>
    <dgm:cxn modelId="{FD461EE7-5376-4601-AA24-72B37872EF8B}" type="presParOf" srcId="{81E12056-990B-4804-89E1-02D0DADE16B1}" destId="{B5611A41-7BC2-4B3A-B2B5-CC03CDBC2188}" srcOrd="0" destOrd="0" presId="urn:microsoft.com/office/officeart/2008/layout/VerticalAccentList"/>
    <dgm:cxn modelId="{418C613B-7348-43D8-BAD7-FA55C571CA3F}" type="presParOf" srcId="{81E12056-990B-4804-89E1-02D0DADE16B1}" destId="{ED0E2BF8-A286-4599-9763-D59501CBA569}" srcOrd="1" destOrd="0" presId="urn:microsoft.com/office/officeart/2008/layout/VerticalAccentList"/>
    <dgm:cxn modelId="{5E25AA86-104F-4C9F-9763-E90677B1A3BC}" type="presParOf" srcId="{81E12056-990B-4804-89E1-02D0DADE16B1}" destId="{BFBC981C-642E-4BDA-B495-8940A3097799}" srcOrd="2" destOrd="0" presId="urn:microsoft.com/office/officeart/2008/layout/VerticalAccentList"/>
    <dgm:cxn modelId="{EDC42EBD-B3B5-4A7E-83CA-80BAFFBFDFC4}" type="presParOf" srcId="{81E12056-990B-4804-89E1-02D0DADE16B1}" destId="{C29609E1-EE45-42C3-83AB-C7B71BECA4A9}" srcOrd="3" destOrd="0" presId="urn:microsoft.com/office/officeart/2008/layout/VerticalAccentList"/>
    <dgm:cxn modelId="{66B3F5EE-8A7F-4BC0-9D00-5856503589B9}" type="presParOf" srcId="{81E12056-990B-4804-89E1-02D0DADE16B1}" destId="{3710906F-A3B7-456E-9E01-020837D86C23}" srcOrd="4" destOrd="0" presId="urn:microsoft.com/office/officeart/2008/layout/VerticalAccentList"/>
    <dgm:cxn modelId="{B31427A1-760D-449F-801F-A44F161D7A3C}" type="presParOf" srcId="{81E12056-990B-4804-89E1-02D0DADE16B1}" destId="{99B2FD40-FB2F-4AD3-9BB8-806CCD403E8E}" srcOrd="5" destOrd="0" presId="urn:microsoft.com/office/officeart/2008/layout/VerticalAccentList"/>
    <dgm:cxn modelId="{E53B2B55-0410-490C-A0FF-7BC8C2F0087D}" type="presParOf" srcId="{81E12056-990B-4804-89E1-02D0DADE16B1}" destId="{F71D5BDC-D1C5-4075-8541-CB5301F21162}" srcOrd="6" destOrd="0" presId="urn:microsoft.com/office/officeart/2008/layout/VerticalAccentList"/>
    <dgm:cxn modelId="{B16CEC5C-F766-4A3F-B7D4-8A9B2952C89F}" type="presParOf" srcId="{2B87B0E5-D3BA-4B9B-9C03-6107735C58B6}" destId="{F02EF7FD-4153-433E-873E-3B8B465A8076}" srcOrd="17" destOrd="0" presId="urn:microsoft.com/office/officeart/2008/layout/VerticalAccentList"/>
    <dgm:cxn modelId="{B9B4C83B-8BD3-48F8-8C29-596A4B621E47}" type="presParOf" srcId="{2B87B0E5-D3BA-4B9B-9C03-6107735C58B6}" destId="{3259B368-02F2-4F22-AF1D-F4033FBC90A0}" srcOrd="18" destOrd="0" presId="urn:microsoft.com/office/officeart/2008/layout/VerticalAccentList"/>
    <dgm:cxn modelId="{9D3F80E9-5799-4156-87A3-B5FAC91A6F89}" type="presParOf" srcId="{3259B368-02F2-4F22-AF1D-F4033FBC90A0}" destId="{30C45D5A-EB69-44F4-936C-F109A6ECB4DA}" srcOrd="0" destOrd="0" presId="urn:microsoft.com/office/officeart/2008/layout/VerticalAccentList"/>
    <dgm:cxn modelId="{88F8FA64-1CAB-4345-9CDC-060AE80B5DB5}" type="presParOf" srcId="{2B87B0E5-D3BA-4B9B-9C03-6107735C58B6}" destId="{57D33C08-6941-42E1-8CAE-34C90FB9A973}" srcOrd="19" destOrd="0" presId="urn:microsoft.com/office/officeart/2008/layout/VerticalAccentList"/>
    <dgm:cxn modelId="{A51B7EFA-5EC0-4497-9941-D07FE66149B5}" type="presParOf" srcId="{57D33C08-6941-42E1-8CAE-34C90FB9A973}" destId="{0FB6B3C2-08C4-43FA-8EA7-D9604149825E}" srcOrd="0" destOrd="0" presId="urn:microsoft.com/office/officeart/2008/layout/VerticalAccentList"/>
    <dgm:cxn modelId="{80FF52FE-CFA9-4F3B-A994-1170B796C5E1}" type="presParOf" srcId="{57D33C08-6941-42E1-8CAE-34C90FB9A973}" destId="{DCEF08AB-1E19-4023-B44E-7DCB8B36308A}" srcOrd="1" destOrd="0" presId="urn:microsoft.com/office/officeart/2008/layout/VerticalAccentList"/>
    <dgm:cxn modelId="{FED08D9B-C8D5-4BD5-B034-D9696044028B}" type="presParOf" srcId="{57D33C08-6941-42E1-8CAE-34C90FB9A973}" destId="{76763466-4E83-45F6-883D-CDA372D0798E}" srcOrd="2" destOrd="0" presId="urn:microsoft.com/office/officeart/2008/layout/VerticalAccentList"/>
    <dgm:cxn modelId="{9E381D38-7FB0-440F-8599-7F38709C80ED}" type="presParOf" srcId="{57D33C08-6941-42E1-8CAE-34C90FB9A973}" destId="{DB66D057-04D7-430F-A927-D5079D5C313F}" srcOrd="3" destOrd="0" presId="urn:microsoft.com/office/officeart/2008/layout/VerticalAccentList"/>
    <dgm:cxn modelId="{93A7672C-09C4-4B65-AACE-E4FF9C287393}" type="presParOf" srcId="{57D33C08-6941-42E1-8CAE-34C90FB9A973}" destId="{1DC8F878-6B7E-45B2-9625-5F031CDA3B21}" srcOrd="4" destOrd="0" presId="urn:microsoft.com/office/officeart/2008/layout/VerticalAccentList"/>
    <dgm:cxn modelId="{855BBAE2-B39F-4068-A027-46FB4EB86643}" type="presParOf" srcId="{57D33C08-6941-42E1-8CAE-34C90FB9A973}" destId="{3A70C30E-FA5F-46AE-8F5B-8169CB219D4A}" srcOrd="5" destOrd="0" presId="urn:microsoft.com/office/officeart/2008/layout/VerticalAccentList"/>
    <dgm:cxn modelId="{D3671097-4AC3-4572-BEA8-F7BC1011E2E6}" type="presParOf" srcId="{57D33C08-6941-42E1-8CAE-34C90FB9A973}" destId="{BDC0778D-ADB0-45DC-87C2-3E2D704E40C9}" srcOrd="6" destOrd="0" presId="urn:microsoft.com/office/officeart/2008/layout/VerticalAccentList"/>
    <dgm:cxn modelId="{21ED3BA1-4962-4412-A2CC-EF24D6475BE0}" type="presParOf" srcId="{2B87B0E5-D3BA-4B9B-9C03-6107735C58B6}" destId="{8881BEA7-48CD-4057-A95C-33C841AF9BF0}" srcOrd="20" destOrd="0" presId="urn:microsoft.com/office/officeart/2008/layout/VerticalAccentList"/>
    <dgm:cxn modelId="{3F9B4E4F-3C62-40D2-B10E-6856034B99A2}" type="presParOf" srcId="{2B87B0E5-D3BA-4B9B-9C03-6107735C58B6}" destId="{5F8B0C59-5C6A-4A6A-8392-B861EBC3FC0A}" srcOrd="21" destOrd="0" presId="urn:microsoft.com/office/officeart/2008/layout/VerticalAccentList"/>
    <dgm:cxn modelId="{DD95E656-EB70-4FCA-ABA8-35ABAC10EB7D}" type="presParOf" srcId="{5F8B0C59-5C6A-4A6A-8392-B861EBC3FC0A}" destId="{367F0AF1-1CBA-415D-A48C-58EAB63EB3C9}" srcOrd="0" destOrd="0" presId="urn:microsoft.com/office/officeart/2008/layout/VerticalAccentList"/>
    <dgm:cxn modelId="{416217C4-C27B-48CF-B234-E7E227C61F9D}" type="presParOf" srcId="{2B87B0E5-D3BA-4B9B-9C03-6107735C58B6}" destId="{3A647C95-EBA7-4E16-A931-2AFFC51EEF19}" srcOrd="22" destOrd="0" presId="urn:microsoft.com/office/officeart/2008/layout/VerticalAccentList"/>
    <dgm:cxn modelId="{2E659CFE-20DE-4B1B-9AD0-CA902C11BC1A}" type="presParOf" srcId="{3A647C95-EBA7-4E16-A931-2AFFC51EEF19}" destId="{2E50E7BD-EF52-4C9E-BE48-09BECF430772}" srcOrd="0" destOrd="0" presId="urn:microsoft.com/office/officeart/2008/layout/VerticalAccentList"/>
    <dgm:cxn modelId="{F3A69637-8542-482F-ACD3-E101C018864A}" type="presParOf" srcId="{3A647C95-EBA7-4E16-A931-2AFFC51EEF19}" destId="{A5976F7F-5F8D-4709-A0AE-04BBAB840CEF}" srcOrd="1" destOrd="0" presId="urn:microsoft.com/office/officeart/2008/layout/VerticalAccentList"/>
    <dgm:cxn modelId="{69F4CB5E-B98D-413F-9764-E980D0AF1CF7}" type="presParOf" srcId="{3A647C95-EBA7-4E16-A931-2AFFC51EEF19}" destId="{8DAA768E-DB9A-47F6-A888-EA31026BCE66}" srcOrd="2" destOrd="0" presId="urn:microsoft.com/office/officeart/2008/layout/VerticalAccentList"/>
    <dgm:cxn modelId="{AD2EB599-32DD-4857-A61F-565703B31754}" type="presParOf" srcId="{3A647C95-EBA7-4E16-A931-2AFFC51EEF19}" destId="{AA633114-252A-4046-AAF5-E6DBECFF982F}" srcOrd="3" destOrd="0" presId="urn:microsoft.com/office/officeart/2008/layout/VerticalAccentList"/>
    <dgm:cxn modelId="{21C6305F-C91D-417B-9EE7-68FDF57CDD91}" type="presParOf" srcId="{3A647C95-EBA7-4E16-A931-2AFFC51EEF19}" destId="{E333D4A0-2078-4905-BA42-93BE80532FD6}" srcOrd="4" destOrd="0" presId="urn:microsoft.com/office/officeart/2008/layout/VerticalAccentList"/>
    <dgm:cxn modelId="{171CA863-0767-4C9D-A048-5DFDB8C3123C}" type="presParOf" srcId="{3A647C95-EBA7-4E16-A931-2AFFC51EEF19}" destId="{B4D49729-AEB4-49C8-AFCE-5F2CE76B2BD1}" srcOrd="5" destOrd="0" presId="urn:microsoft.com/office/officeart/2008/layout/VerticalAccentList"/>
    <dgm:cxn modelId="{D6D4B6F2-9DEC-4DD0-BA10-258297C30D8A}" type="presParOf" srcId="{3A647C95-EBA7-4E16-A931-2AFFC51EEF19}" destId="{73BC1F83-642A-47CE-B454-FB7466F8D545}" srcOrd="6" destOrd="0" presId="urn:microsoft.com/office/officeart/2008/layout/VerticalAccentList"/>
    <dgm:cxn modelId="{69A0B049-1765-451B-9193-40954BE66857}" type="presParOf" srcId="{2B87B0E5-D3BA-4B9B-9C03-6107735C58B6}" destId="{1E93CC02-797B-498C-B5D8-0301EB10BE94}" srcOrd="23" destOrd="0" presId="urn:microsoft.com/office/officeart/2008/layout/VerticalAccentList"/>
    <dgm:cxn modelId="{41590E18-4580-4048-809E-1DA948CCC8E9}" type="presParOf" srcId="{2B87B0E5-D3BA-4B9B-9C03-6107735C58B6}" destId="{55F0BC56-5A52-4360-AC26-E8CFC15778F7}" srcOrd="24" destOrd="0" presId="urn:microsoft.com/office/officeart/2008/layout/VerticalAccentList"/>
    <dgm:cxn modelId="{2CEB21CD-9F09-4086-B173-35064938652C}" type="presParOf" srcId="{55F0BC56-5A52-4360-AC26-E8CFC15778F7}" destId="{94C63F19-0050-45C9-A8B5-23CE3B958F1C}" srcOrd="0" destOrd="0" presId="urn:microsoft.com/office/officeart/2008/layout/VerticalAccentList"/>
    <dgm:cxn modelId="{038E2BBB-BFE8-4D14-AE7B-CF0768F591BF}" type="presParOf" srcId="{2B87B0E5-D3BA-4B9B-9C03-6107735C58B6}" destId="{E74E97B0-4DBE-4B69-9734-AFA57F0533C9}" srcOrd="25" destOrd="0" presId="urn:microsoft.com/office/officeart/2008/layout/VerticalAccentList"/>
    <dgm:cxn modelId="{B0C0F02E-92E7-4A6F-898D-200907F0799A}" type="presParOf" srcId="{E74E97B0-4DBE-4B69-9734-AFA57F0533C9}" destId="{9573F809-A294-4987-8059-47982D0A8AD2}" srcOrd="0" destOrd="0" presId="urn:microsoft.com/office/officeart/2008/layout/VerticalAccentList"/>
    <dgm:cxn modelId="{55AB0BBB-FA88-43FD-9A1C-559D0385694B}" type="presParOf" srcId="{E74E97B0-4DBE-4B69-9734-AFA57F0533C9}" destId="{493AB109-977A-44A3-AFB8-D6C3893A3E36}" srcOrd="1" destOrd="0" presId="urn:microsoft.com/office/officeart/2008/layout/VerticalAccentList"/>
    <dgm:cxn modelId="{4ED6A3D9-D493-400A-96D6-7B4443CD1FB9}" type="presParOf" srcId="{E74E97B0-4DBE-4B69-9734-AFA57F0533C9}" destId="{3873AAFA-696E-4433-A82D-C92E8B0D978B}" srcOrd="2" destOrd="0" presId="urn:microsoft.com/office/officeart/2008/layout/VerticalAccentList"/>
    <dgm:cxn modelId="{3AA04246-D636-4E29-8DD2-19EDBD80EFBF}" type="presParOf" srcId="{E74E97B0-4DBE-4B69-9734-AFA57F0533C9}" destId="{4E16E8ED-4008-4680-A438-E59DD2D7EAA2}" srcOrd="3" destOrd="0" presId="urn:microsoft.com/office/officeart/2008/layout/VerticalAccentList"/>
    <dgm:cxn modelId="{33F10D8A-071B-4C4D-9887-560694C63E54}" type="presParOf" srcId="{E74E97B0-4DBE-4B69-9734-AFA57F0533C9}" destId="{AEA63AD0-585C-4CB5-AE51-1E7443223B5E}" srcOrd="4" destOrd="0" presId="urn:microsoft.com/office/officeart/2008/layout/VerticalAccentList"/>
    <dgm:cxn modelId="{4577FFEF-F15B-49CC-BEC2-13D95BB90A09}" type="presParOf" srcId="{E74E97B0-4DBE-4B69-9734-AFA57F0533C9}" destId="{1EAE3FFC-DECF-4D2A-BE69-31DAF42C689C}" srcOrd="5" destOrd="0" presId="urn:microsoft.com/office/officeart/2008/layout/VerticalAccentList"/>
    <dgm:cxn modelId="{BBAC09AB-E3A7-4E69-B657-43A4B533B3F4}" type="presParOf" srcId="{E74E97B0-4DBE-4B69-9734-AFA57F0533C9}" destId="{78214F72-0215-4834-8034-387EC6EA6C7F}" srcOrd="6" destOrd="0" presId="urn:microsoft.com/office/officeart/2008/layout/VerticalAccentList"/>
    <dgm:cxn modelId="{CF8CEC57-5503-452A-B85B-5A1B2AD2178E}" type="presParOf" srcId="{2B87B0E5-D3BA-4B9B-9C03-6107735C58B6}" destId="{801F9ED9-BD4F-4172-A4C3-2972514EA288}" srcOrd="26" destOrd="0" presId="urn:microsoft.com/office/officeart/2008/layout/VerticalAccentList"/>
    <dgm:cxn modelId="{8F643012-EDC6-44BE-9064-E8281C253140}" type="presParOf" srcId="{2B87B0E5-D3BA-4B9B-9C03-6107735C58B6}" destId="{5A9EB1AD-F307-4B09-9172-FAD0A0EBB09E}" srcOrd="27" destOrd="0" presId="urn:microsoft.com/office/officeart/2008/layout/VerticalAccentList"/>
    <dgm:cxn modelId="{C670761B-E9D6-4889-82BB-0BDD29B80EF6}" type="presParOf" srcId="{5A9EB1AD-F307-4B09-9172-FAD0A0EBB09E}" destId="{3B5DC518-A549-42A5-B143-A57F68FA6B17}" srcOrd="0" destOrd="0" presId="urn:microsoft.com/office/officeart/2008/layout/VerticalAccentList"/>
    <dgm:cxn modelId="{160FA589-CD6C-4B24-A7B3-8E3D40CA5D6D}" type="presParOf" srcId="{2B87B0E5-D3BA-4B9B-9C03-6107735C58B6}" destId="{639F1DB2-6E99-443B-B4DD-24C94B1C529D}" srcOrd="28" destOrd="0" presId="urn:microsoft.com/office/officeart/2008/layout/VerticalAccentList"/>
    <dgm:cxn modelId="{EB008E29-4A5D-458F-99AD-1F506D929AE0}" type="presParOf" srcId="{639F1DB2-6E99-443B-B4DD-24C94B1C529D}" destId="{D53EE69D-180D-4A4D-A53C-EB42EB520108}" srcOrd="0" destOrd="0" presId="urn:microsoft.com/office/officeart/2008/layout/VerticalAccentList"/>
    <dgm:cxn modelId="{5706E30E-78A1-4AD9-AC00-953821F4AEE9}" type="presParOf" srcId="{639F1DB2-6E99-443B-B4DD-24C94B1C529D}" destId="{E2232444-09D9-491E-BF24-A76F0F4BD1A5}" srcOrd="1" destOrd="0" presId="urn:microsoft.com/office/officeart/2008/layout/VerticalAccentList"/>
    <dgm:cxn modelId="{A8367FF6-32FA-473A-BF99-0618A54B8CEB}" type="presParOf" srcId="{639F1DB2-6E99-443B-B4DD-24C94B1C529D}" destId="{2365029B-9CE9-4868-8C36-670953595E7D}" srcOrd="2" destOrd="0" presId="urn:microsoft.com/office/officeart/2008/layout/VerticalAccentList"/>
    <dgm:cxn modelId="{1C74F95C-F000-430C-88FE-3E0E22A16887}" type="presParOf" srcId="{639F1DB2-6E99-443B-B4DD-24C94B1C529D}" destId="{6CF070D5-A01E-43B6-9E3D-5EE64B8DB29A}" srcOrd="3" destOrd="0" presId="urn:microsoft.com/office/officeart/2008/layout/VerticalAccentList"/>
    <dgm:cxn modelId="{921D52FC-6EB5-41F1-83E8-EEAEAA849D47}" type="presParOf" srcId="{639F1DB2-6E99-443B-B4DD-24C94B1C529D}" destId="{E3A151FC-0B8F-47E4-AE5C-363FFF8E3016}" srcOrd="4" destOrd="0" presId="urn:microsoft.com/office/officeart/2008/layout/VerticalAccentList"/>
    <dgm:cxn modelId="{12B447CC-7097-4337-AA8A-B11565DB5A9E}" type="presParOf" srcId="{639F1DB2-6E99-443B-B4DD-24C94B1C529D}" destId="{FD7559FC-2A84-4B97-ADB4-ADEA8D96CD45}" srcOrd="5" destOrd="0" presId="urn:microsoft.com/office/officeart/2008/layout/VerticalAccentList"/>
    <dgm:cxn modelId="{124654BD-AB1D-4FE9-924F-19EDC8D123A8}" type="presParOf" srcId="{639F1DB2-6E99-443B-B4DD-24C94B1C529D}" destId="{4AD0F001-312D-4D56-8FDE-96CE55B9C814}"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CF1B93-9246-4AD0-B061-27EF1089B471}">
      <dsp:nvSpPr>
        <dsp:cNvPr id="0" name=""/>
        <dsp:cNvSpPr/>
      </dsp:nvSpPr>
      <dsp:spPr>
        <a:xfrm>
          <a:off x="577531" y="0"/>
          <a:ext cx="3537668" cy="3538101"/>
        </a:xfrm>
        <a:prstGeom prst="ellipse">
          <a:avLst/>
        </a:prstGeom>
        <a:gradFill rotWithShape="0">
          <a:gsLst>
            <a:gs pos="0">
              <a:schemeClr val="accent4">
                <a:alpha val="50000"/>
                <a:hueOff val="0"/>
                <a:satOff val="0"/>
                <a:lumOff val="0"/>
                <a:alphaOff val="0"/>
                <a:satMod val="103000"/>
                <a:lumMod val="102000"/>
                <a:tint val="94000"/>
              </a:schemeClr>
            </a:gs>
            <a:gs pos="50000">
              <a:schemeClr val="accent4">
                <a:alpha val="50000"/>
                <a:hueOff val="0"/>
                <a:satOff val="0"/>
                <a:lumOff val="0"/>
                <a:alphaOff val="0"/>
                <a:satMod val="110000"/>
                <a:lumMod val="100000"/>
                <a:shade val="100000"/>
              </a:schemeClr>
            </a:gs>
            <a:gs pos="100000">
              <a:schemeClr val="accent4">
                <a:alpha val="50000"/>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en-US" sz="3300" kern="1200" dirty="0"/>
            <a:t>15,000 Team Members</a:t>
          </a:r>
          <a:endParaRPr lang="en-001" sz="3300" kern="1200" dirty="0"/>
        </a:p>
      </dsp:txBody>
      <dsp:txXfrm>
        <a:off x="1095610" y="518143"/>
        <a:ext cx="2501510" cy="2501815"/>
      </dsp:txXfrm>
    </dsp:sp>
    <dsp:sp modelId="{D0EEE086-F314-4869-999C-98E3565BB1F0}">
      <dsp:nvSpPr>
        <dsp:cNvPr id="0" name=""/>
        <dsp:cNvSpPr/>
      </dsp:nvSpPr>
      <dsp:spPr>
        <a:xfrm>
          <a:off x="2397649" y="2359716"/>
          <a:ext cx="3537668" cy="3538101"/>
        </a:xfrm>
        <a:prstGeom prst="ellipse">
          <a:avLst/>
        </a:prstGeom>
        <a:gradFill rotWithShape="0">
          <a:gsLst>
            <a:gs pos="0">
              <a:schemeClr val="accent4">
                <a:alpha val="50000"/>
                <a:hueOff val="5005831"/>
                <a:satOff val="-17195"/>
                <a:lumOff val="0"/>
                <a:alphaOff val="0"/>
                <a:satMod val="103000"/>
                <a:lumMod val="102000"/>
                <a:tint val="94000"/>
              </a:schemeClr>
            </a:gs>
            <a:gs pos="50000">
              <a:schemeClr val="accent4">
                <a:alpha val="50000"/>
                <a:hueOff val="5005831"/>
                <a:satOff val="-17195"/>
                <a:lumOff val="0"/>
                <a:alphaOff val="0"/>
                <a:satMod val="110000"/>
                <a:lumMod val="100000"/>
                <a:shade val="100000"/>
              </a:schemeClr>
            </a:gs>
            <a:gs pos="100000">
              <a:schemeClr val="accent4">
                <a:alpha val="50000"/>
                <a:hueOff val="5005831"/>
                <a:satOff val="-17195"/>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en-US" sz="3300" kern="1200" dirty="0"/>
            <a:t>$60 Million Annual Export Revenue</a:t>
          </a:r>
          <a:endParaRPr lang="en-001" sz="3300" kern="1200" dirty="0"/>
        </a:p>
      </dsp:txBody>
      <dsp:txXfrm>
        <a:off x="2915728" y="2877859"/>
        <a:ext cx="2501510" cy="2501815"/>
      </dsp:txXfrm>
    </dsp:sp>
    <dsp:sp modelId="{2D436D8A-D4F5-45C3-BA2C-17F8A875EE40}">
      <dsp:nvSpPr>
        <dsp:cNvPr id="0" name=""/>
        <dsp:cNvSpPr/>
      </dsp:nvSpPr>
      <dsp:spPr>
        <a:xfrm>
          <a:off x="4216867" y="0"/>
          <a:ext cx="3537668" cy="3538101"/>
        </a:xfrm>
        <a:prstGeom prst="ellipse">
          <a:avLst/>
        </a:prstGeom>
        <a:gradFill rotWithShape="0">
          <a:gsLst>
            <a:gs pos="0">
              <a:schemeClr val="accent4">
                <a:alpha val="50000"/>
                <a:hueOff val="10011661"/>
                <a:satOff val="-34390"/>
                <a:lumOff val="0"/>
                <a:alphaOff val="0"/>
                <a:satMod val="103000"/>
                <a:lumMod val="102000"/>
                <a:tint val="94000"/>
              </a:schemeClr>
            </a:gs>
            <a:gs pos="50000">
              <a:schemeClr val="accent4">
                <a:alpha val="50000"/>
                <a:hueOff val="10011661"/>
                <a:satOff val="-34390"/>
                <a:lumOff val="0"/>
                <a:alphaOff val="0"/>
                <a:satMod val="110000"/>
                <a:lumMod val="100000"/>
                <a:shade val="100000"/>
              </a:schemeClr>
            </a:gs>
            <a:gs pos="100000">
              <a:schemeClr val="accent4">
                <a:alpha val="50000"/>
                <a:hueOff val="10011661"/>
                <a:satOff val="-3439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en-US" sz="3300" kern="1200" dirty="0"/>
            <a:t>Offices in Dhaka, </a:t>
          </a:r>
          <a:r>
            <a:rPr lang="en-US" sz="3300" kern="1200" dirty="0" err="1"/>
            <a:t>Jashore</a:t>
          </a:r>
          <a:r>
            <a:rPr lang="en-US" sz="3300" kern="1200" dirty="0"/>
            <a:t> &amp; Chattogram</a:t>
          </a:r>
          <a:endParaRPr lang="en-001" sz="3300" kern="1200" dirty="0"/>
        </a:p>
      </dsp:txBody>
      <dsp:txXfrm>
        <a:off x="4734946" y="518143"/>
        <a:ext cx="2501510" cy="2501815"/>
      </dsp:txXfrm>
    </dsp:sp>
    <dsp:sp modelId="{A06C5054-3099-40D2-AA95-6207F5BA7D5F}">
      <dsp:nvSpPr>
        <dsp:cNvPr id="0" name=""/>
        <dsp:cNvSpPr/>
      </dsp:nvSpPr>
      <dsp:spPr>
        <a:xfrm>
          <a:off x="6036985" y="2359716"/>
          <a:ext cx="3537668" cy="3538101"/>
        </a:xfrm>
        <a:prstGeom prst="ellipse">
          <a:avLst/>
        </a:prstGeom>
        <a:gradFill rotWithShape="0">
          <a:gsLst>
            <a:gs pos="0">
              <a:schemeClr val="accent4">
                <a:alpha val="50000"/>
                <a:hueOff val="15017492"/>
                <a:satOff val="-51585"/>
                <a:lumOff val="0"/>
                <a:alphaOff val="0"/>
                <a:satMod val="103000"/>
                <a:lumMod val="102000"/>
                <a:tint val="94000"/>
              </a:schemeClr>
            </a:gs>
            <a:gs pos="50000">
              <a:schemeClr val="accent4">
                <a:alpha val="50000"/>
                <a:hueOff val="15017492"/>
                <a:satOff val="-51585"/>
                <a:lumOff val="0"/>
                <a:alphaOff val="0"/>
                <a:satMod val="110000"/>
                <a:lumMod val="100000"/>
                <a:shade val="100000"/>
              </a:schemeClr>
            </a:gs>
            <a:gs pos="100000">
              <a:schemeClr val="accent4">
                <a:alpha val="50000"/>
                <a:hueOff val="15017492"/>
                <a:satOff val="-51585"/>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en-US" sz="3300" kern="1200" dirty="0"/>
            <a:t>$40 Million Annual Subsidiary Revenue</a:t>
          </a:r>
          <a:endParaRPr lang="en-001" sz="3300" kern="1200" dirty="0"/>
        </a:p>
      </dsp:txBody>
      <dsp:txXfrm>
        <a:off x="6555064" y="2877859"/>
        <a:ext cx="2501510" cy="250181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6A11D1-2A5E-4C7A-AF2F-1704C56041E4}">
      <dsp:nvSpPr>
        <dsp:cNvPr id="0" name=""/>
        <dsp:cNvSpPr/>
      </dsp:nvSpPr>
      <dsp:spPr>
        <a:xfrm>
          <a:off x="1381649" y="3846515"/>
          <a:ext cx="1605539" cy="1378403"/>
        </a:xfrm>
        <a:prstGeom prst="hexagon">
          <a:avLst>
            <a:gd name="adj" fmla="val 25000"/>
            <a:gd name="vf" fmla="val 115470"/>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21590" rIns="0" bIns="21590" numCol="1" spcCol="1270" anchor="ctr" anchorCtr="0">
          <a:noAutofit/>
        </a:bodyPr>
        <a:lstStyle/>
        <a:p>
          <a:pPr marL="0" lvl="0" indent="0" algn="ctr" defTabSz="755650">
            <a:lnSpc>
              <a:spcPct val="90000"/>
            </a:lnSpc>
            <a:spcBef>
              <a:spcPct val="0"/>
            </a:spcBef>
            <a:spcAft>
              <a:spcPct val="35000"/>
            </a:spcAft>
            <a:buNone/>
          </a:pPr>
          <a:r>
            <a:rPr lang="en-US" sz="1700" kern="1200" dirty="0"/>
            <a:t>Divine Fabrics</a:t>
          </a:r>
        </a:p>
      </dsp:txBody>
      <dsp:txXfrm>
        <a:off x="1630311" y="4059999"/>
        <a:ext cx="1108215" cy="951435"/>
      </dsp:txXfrm>
    </dsp:sp>
    <dsp:sp modelId="{69DE9F33-15E6-44E0-BA10-9799B0640957}">
      <dsp:nvSpPr>
        <dsp:cNvPr id="0" name=""/>
        <dsp:cNvSpPr/>
      </dsp:nvSpPr>
      <dsp:spPr>
        <a:xfrm>
          <a:off x="1419957" y="4462889"/>
          <a:ext cx="187284" cy="161431"/>
        </a:xfrm>
        <a:prstGeom prst="hexagon">
          <a:avLst>
            <a:gd name="adj" fmla="val 25000"/>
            <a:gd name="vf" fmla="val 115470"/>
          </a:avLst>
        </a:prstGeom>
        <a:solidFill>
          <a:schemeClr val="lt2">
            <a:hueOff val="0"/>
            <a:satOff val="0"/>
            <a:lumOff val="0"/>
            <a:alphaOff val="0"/>
          </a:schemeClr>
        </a:solidFill>
        <a:ln w="6350" cap="flat" cmpd="sng" algn="ctr">
          <a:solidFill>
            <a:schemeClr val="dk2">
              <a:hueOff val="0"/>
              <a:satOff val="0"/>
              <a:lumOff val="0"/>
              <a:alphaOff val="0"/>
            </a:schemeClr>
          </a:solidFill>
          <a:prstDash val="solid"/>
          <a:miter lim="800000"/>
        </a:ln>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C396A69B-B1CF-4B62-B809-487E2F9DB312}">
      <dsp:nvSpPr>
        <dsp:cNvPr id="0" name=""/>
        <dsp:cNvSpPr/>
      </dsp:nvSpPr>
      <dsp:spPr>
        <a:xfrm>
          <a:off x="0" y="3084486"/>
          <a:ext cx="1605539" cy="1378403"/>
        </a:xfrm>
        <a:prstGeom prst="hexagon">
          <a:avLst>
            <a:gd name="adj" fmla="val 25000"/>
            <a:gd name="vf" fmla="val 115470"/>
          </a:avLst>
        </a:prstGeom>
        <a:blipFill rotWithShape="1">
          <a:blip xmlns:r="http://schemas.openxmlformats.org/officeDocument/2006/relationships" r:embed="rId1" cstate="email">
            <a:extLst>
              <a:ext uri="{28A0092B-C50C-407E-A947-70E740481C1C}">
                <a14:useLocalDpi xmlns:a14="http://schemas.microsoft.com/office/drawing/2010/main"/>
              </a:ext>
            </a:extLst>
          </a:blip>
          <a:stretch>
            <a:fillRect/>
          </a:stretch>
        </a:blipFill>
        <a:ln w="6350" cap="flat" cmpd="sng" algn="ctr">
          <a:solidFill>
            <a:schemeClr val="dk2">
              <a:hueOff val="0"/>
              <a:satOff val="0"/>
              <a:lumOff val="0"/>
              <a:alphaOff val="0"/>
            </a:schemeClr>
          </a:solidFill>
          <a:prstDash val="solid"/>
          <a:miter lim="800000"/>
        </a:ln>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14E5CFEF-E6A6-4A11-8B02-14D19922D656}">
      <dsp:nvSpPr>
        <dsp:cNvPr id="0" name=""/>
        <dsp:cNvSpPr/>
      </dsp:nvSpPr>
      <dsp:spPr>
        <a:xfrm>
          <a:off x="1079322" y="4269538"/>
          <a:ext cx="187284" cy="161431"/>
        </a:xfrm>
        <a:prstGeom prst="hexagon">
          <a:avLst>
            <a:gd name="adj" fmla="val 25000"/>
            <a:gd name="vf" fmla="val 115470"/>
          </a:avLst>
        </a:prstGeom>
        <a:solidFill>
          <a:schemeClr val="lt2">
            <a:hueOff val="0"/>
            <a:satOff val="0"/>
            <a:lumOff val="0"/>
            <a:alphaOff val="0"/>
          </a:schemeClr>
        </a:solidFill>
        <a:ln w="6350" cap="flat" cmpd="sng" algn="ctr">
          <a:solidFill>
            <a:schemeClr val="dk2">
              <a:hueOff val="0"/>
              <a:satOff val="0"/>
              <a:lumOff val="0"/>
              <a:alphaOff val="0"/>
            </a:schemeClr>
          </a:solidFill>
          <a:prstDash val="solid"/>
          <a:miter lim="800000"/>
        </a:ln>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2FC31B7C-D289-4637-9CB3-0DE795B9F062}">
      <dsp:nvSpPr>
        <dsp:cNvPr id="0" name=""/>
        <dsp:cNvSpPr/>
      </dsp:nvSpPr>
      <dsp:spPr>
        <a:xfrm>
          <a:off x="2763298" y="3080083"/>
          <a:ext cx="1605539" cy="1378403"/>
        </a:xfrm>
        <a:prstGeom prst="hexagon">
          <a:avLst>
            <a:gd name="adj" fmla="val 25000"/>
            <a:gd name="vf" fmla="val 115470"/>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21590" rIns="0" bIns="21590" numCol="1" spcCol="1270" anchor="ctr" anchorCtr="0">
          <a:noAutofit/>
        </a:bodyPr>
        <a:lstStyle/>
        <a:p>
          <a:pPr marL="0" lvl="0" indent="0" algn="ctr" defTabSz="755650">
            <a:lnSpc>
              <a:spcPct val="90000"/>
            </a:lnSpc>
            <a:spcBef>
              <a:spcPct val="0"/>
            </a:spcBef>
            <a:spcAft>
              <a:spcPct val="35000"/>
            </a:spcAft>
            <a:buNone/>
          </a:pPr>
          <a:r>
            <a:rPr lang="en-US" sz="1700" kern="1200" dirty="0"/>
            <a:t>Divine Textile (Unit 2)</a:t>
          </a:r>
        </a:p>
      </dsp:txBody>
      <dsp:txXfrm>
        <a:off x="3011960" y="3293567"/>
        <a:ext cx="1108215" cy="951435"/>
      </dsp:txXfrm>
    </dsp:sp>
    <dsp:sp modelId="{4DEEA60B-8B98-4EF1-A125-90232E30060F}">
      <dsp:nvSpPr>
        <dsp:cNvPr id="0" name=""/>
        <dsp:cNvSpPr/>
      </dsp:nvSpPr>
      <dsp:spPr>
        <a:xfrm>
          <a:off x="3868277" y="4272474"/>
          <a:ext cx="187284" cy="161431"/>
        </a:xfrm>
        <a:prstGeom prst="hexagon">
          <a:avLst>
            <a:gd name="adj" fmla="val 25000"/>
            <a:gd name="vf" fmla="val 115470"/>
          </a:avLst>
        </a:prstGeom>
        <a:solidFill>
          <a:schemeClr val="lt2">
            <a:hueOff val="0"/>
            <a:satOff val="0"/>
            <a:lumOff val="0"/>
            <a:alphaOff val="0"/>
          </a:schemeClr>
        </a:solidFill>
        <a:ln w="6350" cap="flat" cmpd="sng" algn="ctr">
          <a:solidFill>
            <a:schemeClr val="dk2">
              <a:hueOff val="0"/>
              <a:satOff val="0"/>
              <a:lumOff val="0"/>
              <a:alphaOff val="0"/>
            </a:schemeClr>
          </a:solidFill>
          <a:prstDash val="solid"/>
          <a:miter lim="800000"/>
        </a:ln>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A5FEA693-19E8-4C37-94F6-8904A25D63A5}">
      <dsp:nvSpPr>
        <dsp:cNvPr id="0" name=""/>
        <dsp:cNvSpPr/>
      </dsp:nvSpPr>
      <dsp:spPr>
        <a:xfrm>
          <a:off x="2747517" y="4620338"/>
          <a:ext cx="1605539" cy="1378403"/>
        </a:xfrm>
        <a:prstGeom prst="hexagon">
          <a:avLst>
            <a:gd name="adj" fmla="val 25000"/>
            <a:gd name="vf" fmla="val 115470"/>
          </a:avLst>
        </a:prstGeom>
        <a:blipFill rotWithShape="1">
          <a:blip xmlns:r="http://schemas.openxmlformats.org/officeDocument/2006/relationships" r:embed="rId2" cstate="email">
            <a:extLst>
              <a:ext uri="{28A0092B-C50C-407E-A947-70E740481C1C}">
                <a14:useLocalDpi xmlns:a14="http://schemas.microsoft.com/office/drawing/2010/main"/>
              </a:ext>
            </a:extLst>
          </a:blip>
          <a:stretch>
            <a:fillRect/>
          </a:stretch>
        </a:blipFill>
        <a:ln w="6350" cap="flat" cmpd="sng" algn="ctr">
          <a:solidFill>
            <a:schemeClr val="dk2">
              <a:hueOff val="0"/>
              <a:satOff val="0"/>
              <a:lumOff val="0"/>
              <a:alphaOff val="0"/>
            </a:schemeClr>
          </a:solidFill>
          <a:prstDash val="solid"/>
          <a:miter lim="800000"/>
        </a:ln>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F61C59B6-66E5-448C-B59B-5923EE01795E}">
      <dsp:nvSpPr>
        <dsp:cNvPr id="0" name=""/>
        <dsp:cNvSpPr/>
      </dsp:nvSpPr>
      <dsp:spPr>
        <a:xfrm>
          <a:off x="3806785" y="4712046"/>
          <a:ext cx="187284" cy="161431"/>
        </a:xfrm>
        <a:prstGeom prst="hexagon">
          <a:avLst>
            <a:gd name="adj" fmla="val 25000"/>
            <a:gd name="vf" fmla="val 115470"/>
          </a:avLst>
        </a:prstGeom>
        <a:solidFill>
          <a:schemeClr val="lt2">
            <a:hueOff val="0"/>
            <a:satOff val="0"/>
            <a:lumOff val="0"/>
            <a:alphaOff val="0"/>
          </a:schemeClr>
        </a:solidFill>
        <a:ln w="6350" cap="flat" cmpd="sng" algn="ctr">
          <a:solidFill>
            <a:schemeClr val="dk2">
              <a:hueOff val="0"/>
              <a:satOff val="0"/>
              <a:lumOff val="0"/>
              <a:alphaOff val="0"/>
            </a:schemeClr>
          </a:solidFill>
          <a:prstDash val="solid"/>
          <a:miter lim="800000"/>
        </a:ln>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53DB97BB-A7AA-4E12-B2BC-54131B9C073D}">
      <dsp:nvSpPr>
        <dsp:cNvPr id="0" name=""/>
        <dsp:cNvSpPr/>
      </dsp:nvSpPr>
      <dsp:spPr>
        <a:xfrm>
          <a:off x="1381649" y="2322457"/>
          <a:ext cx="1605539" cy="1378403"/>
        </a:xfrm>
        <a:prstGeom prst="hexagon">
          <a:avLst>
            <a:gd name="adj" fmla="val 25000"/>
            <a:gd name="vf" fmla="val 115470"/>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21590" rIns="0" bIns="21590" numCol="1" spcCol="1270" anchor="ctr" anchorCtr="0">
          <a:noAutofit/>
        </a:bodyPr>
        <a:lstStyle/>
        <a:p>
          <a:pPr marL="0" lvl="0" indent="0" algn="ctr" defTabSz="755650">
            <a:lnSpc>
              <a:spcPct val="90000"/>
            </a:lnSpc>
            <a:spcBef>
              <a:spcPct val="0"/>
            </a:spcBef>
            <a:spcAft>
              <a:spcPct val="35000"/>
            </a:spcAft>
            <a:buNone/>
          </a:pPr>
          <a:r>
            <a:rPr lang="en-US" sz="1700" kern="1200" dirty="0"/>
            <a:t>Divine Textile</a:t>
          </a:r>
        </a:p>
      </dsp:txBody>
      <dsp:txXfrm>
        <a:off x="1630311" y="2535941"/>
        <a:ext cx="1108215" cy="951435"/>
      </dsp:txXfrm>
    </dsp:sp>
    <dsp:sp modelId="{7605B0B7-D47C-4C88-B176-6FF77EFD6E2E}">
      <dsp:nvSpPr>
        <dsp:cNvPr id="0" name=""/>
        <dsp:cNvSpPr/>
      </dsp:nvSpPr>
      <dsp:spPr>
        <a:xfrm>
          <a:off x="2481520" y="2348506"/>
          <a:ext cx="187284" cy="161431"/>
        </a:xfrm>
        <a:prstGeom prst="hexagon">
          <a:avLst>
            <a:gd name="adj" fmla="val 25000"/>
            <a:gd name="vf" fmla="val 115470"/>
          </a:avLst>
        </a:prstGeom>
        <a:solidFill>
          <a:schemeClr val="lt2">
            <a:hueOff val="0"/>
            <a:satOff val="0"/>
            <a:lumOff val="0"/>
            <a:alphaOff val="0"/>
          </a:schemeClr>
        </a:solidFill>
        <a:ln w="6350" cap="flat" cmpd="sng" algn="ctr">
          <a:solidFill>
            <a:schemeClr val="dk2">
              <a:hueOff val="0"/>
              <a:satOff val="0"/>
              <a:lumOff val="0"/>
              <a:alphaOff val="0"/>
            </a:schemeClr>
          </a:solidFill>
          <a:prstDash val="solid"/>
          <a:miter lim="800000"/>
        </a:ln>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E9C2B6D2-9B7C-419A-B2F6-23942BFC3246}">
      <dsp:nvSpPr>
        <dsp:cNvPr id="0" name=""/>
        <dsp:cNvSpPr/>
      </dsp:nvSpPr>
      <dsp:spPr>
        <a:xfrm>
          <a:off x="2763298" y="1556025"/>
          <a:ext cx="1605539" cy="1378403"/>
        </a:xfrm>
        <a:prstGeom prst="hexagon">
          <a:avLst>
            <a:gd name="adj" fmla="val 25000"/>
            <a:gd name="vf" fmla="val 115470"/>
          </a:avLst>
        </a:prstGeom>
        <a:blipFill>
          <a:blip xmlns:r="http://schemas.openxmlformats.org/officeDocument/2006/relationships" r:embed="rId3" cstate="email">
            <a:extLst>
              <a:ext uri="{28A0092B-C50C-407E-A947-70E740481C1C}">
                <a14:useLocalDpi xmlns:a14="http://schemas.microsoft.com/office/drawing/2010/main"/>
              </a:ext>
            </a:extLst>
          </a:blip>
          <a:srcRect/>
          <a:stretch>
            <a:fillRect/>
          </a:stretch>
        </a:blipFill>
        <a:ln w="6350" cap="flat" cmpd="sng" algn="ctr">
          <a:solidFill>
            <a:schemeClr val="dk2">
              <a:hueOff val="0"/>
              <a:satOff val="0"/>
              <a:lumOff val="0"/>
              <a:alphaOff val="0"/>
            </a:schemeClr>
          </a:solidFill>
          <a:prstDash val="solid"/>
          <a:miter lim="800000"/>
        </a:ln>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D2FAAF44-5CBF-4D4B-9074-13DB4E34C938}">
      <dsp:nvSpPr>
        <dsp:cNvPr id="0" name=""/>
        <dsp:cNvSpPr/>
      </dsp:nvSpPr>
      <dsp:spPr>
        <a:xfrm>
          <a:off x="2808416" y="2166895"/>
          <a:ext cx="187284" cy="161431"/>
        </a:xfrm>
        <a:prstGeom prst="hexagon">
          <a:avLst>
            <a:gd name="adj" fmla="val 25000"/>
            <a:gd name="vf" fmla="val 115470"/>
          </a:avLst>
        </a:prstGeom>
        <a:solidFill>
          <a:schemeClr val="lt2">
            <a:hueOff val="0"/>
            <a:satOff val="0"/>
            <a:lumOff val="0"/>
            <a:alphaOff val="0"/>
          </a:schemeClr>
        </a:solidFill>
        <a:ln w="6350" cap="flat" cmpd="sng" algn="ctr">
          <a:solidFill>
            <a:schemeClr val="dk2">
              <a:hueOff val="0"/>
              <a:satOff val="0"/>
              <a:lumOff val="0"/>
              <a:alphaOff val="0"/>
            </a:schemeClr>
          </a:solidFill>
          <a:prstDash val="solid"/>
          <a:miter lim="800000"/>
        </a:ln>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9F3F6D71-F5F3-4173-861E-A2E4AD9A00F8}">
      <dsp:nvSpPr>
        <dsp:cNvPr id="0" name=""/>
        <dsp:cNvSpPr/>
      </dsp:nvSpPr>
      <dsp:spPr>
        <a:xfrm>
          <a:off x="4144096" y="2319521"/>
          <a:ext cx="1605539" cy="1378403"/>
        </a:xfrm>
        <a:prstGeom prst="hexagon">
          <a:avLst>
            <a:gd name="adj" fmla="val 25000"/>
            <a:gd name="vf" fmla="val 115470"/>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21590" rIns="0" bIns="21590" numCol="1" spcCol="1270" anchor="ctr" anchorCtr="0">
          <a:noAutofit/>
        </a:bodyPr>
        <a:lstStyle/>
        <a:p>
          <a:pPr marL="0" lvl="0" indent="0" algn="ctr" defTabSz="755650">
            <a:lnSpc>
              <a:spcPct val="90000"/>
            </a:lnSpc>
            <a:spcBef>
              <a:spcPct val="0"/>
            </a:spcBef>
            <a:spcAft>
              <a:spcPct val="35000"/>
            </a:spcAft>
            <a:buNone/>
          </a:pPr>
          <a:r>
            <a:rPr lang="en-US" sz="1700" kern="1200" dirty="0" err="1"/>
            <a:t>Chougacha</a:t>
          </a:r>
          <a:r>
            <a:rPr lang="en-US" sz="1700" kern="1200" dirty="0"/>
            <a:t> Fashions</a:t>
          </a:r>
        </a:p>
      </dsp:txBody>
      <dsp:txXfrm>
        <a:off x="4392758" y="2533005"/>
        <a:ext cx="1108215" cy="951435"/>
      </dsp:txXfrm>
    </dsp:sp>
    <dsp:sp modelId="{55582CB1-698C-4633-9627-E066A5EC6B4B}">
      <dsp:nvSpPr>
        <dsp:cNvPr id="0" name=""/>
        <dsp:cNvSpPr/>
      </dsp:nvSpPr>
      <dsp:spPr>
        <a:xfrm>
          <a:off x="5533407" y="2930392"/>
          <a:ext cx="187284" cy="161431"/>
        </a:xfrm>
        <a:prstGeom prst="hexagon">
          <a:avLst>
            <a:gd name="adj" fmla="val 25000"/>
            <a:gd name="vf" fmla="val 115470"/>
          </a:avLst>
        </a:prstGeom>
        <a:solidFill>
          <a:schemeClr val="lt2">
            <a:hueOff val="0"/>
            <a:satOff val="0"/>
            <a:lumOff val="0"/>
            <a:alphaOff val="0"/>
          </a:schemeClr>
        </a:solidFill>
        <a:ln w="6350" cap="flat" cmpd="sng" algn="ctr">
          <a:solidFill>
            <a:schemeClr val="dk2">
              <a:hueOff val="0"/>
              <a:satOff val="0"/>
              <a:lumOff val="0"/>
              <a:alphaOff val="0"/>
            </a:schemeClr>
          </a:solidFill>
          <a:prstDash val="solid"/>
          <a:miter lim="800000"/>
        </a:ln>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84C8C2A1-885A-47D2-ABAF-C2D3CAF2A6CE}">
      <dsp:nvSpPr>
        <dsp:cNvPr id="0" name=""/>
        <dsp:cNvSpPr/>
      </dsp:nvSpPr>
      <dsp:spPr>
        <a:xfrm>
          <a:off x="5485574" y="1588514"/>
          <a:ext cx="1605539" cy="1378403"/>
        </a:xfrm>
        <a:prstGeom prst="hexagon">
          <a:avLst>
            <a:gd name="adj" fmla="val 25000"/>
            <a:gd name="vf" fmla="val 115470"/>
          </a:avLst>
        </a:prstGeom>
        <a:blipFill rotWithShape="1">
          <a:blip xmlns:r="http://schemas.openxmlformats.org/officeDocument/2006/relationships" r:embed="rId4" cstate="email">
            <a:extLst>
              <a:ext uri="{28A0092B-C50C-407E-A947-70E740481C1C}">
                <a14:useLocalDpi xmlns:a14="http://schemas.microsoft.com/office/drawing/2010/main"/>
              </a:ext>
            </a:extLst>
          </a:blip>
          <a:stretch>
            <a:fillRect/>
          </a:stretch>
        </a:blipFill>
        <a:ln w="6350" cap="flat" cmpd="sng" algn="ctr">
          <a:solidFill>
            <a:schemeClr val="dk2">
              <a:hueOff val="0"/>
              <a:satOff val="0"/>
              <a:lumOff val="0"/>
              <a:alphaOff val="0"/>
            </a:schemeClr>
          </a:solidFill>
          <a:prstDash val="solid"/>
          <a:miter lim="800000"/>
        </a:ln>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39E9FFF6-F227-47C6-ACD8-E7DB8DBAD544}">
      <dsp:nvSpPr>
        <dsp:cNvPr id="0" name=""/>
        <dsp:cNvSpPr/>
      </dsp:nvSpPr>
      <dsp:spPr>
        <a:xfrm>
          <a:off x="5823137" y="2755016"/>
          <a:ext cx="187284" cy="161431"/>
        </a:xfrm>
        <a:prstGeom prst="hexagon">
          <a:avLst>
            <a:gd name="adj" fmla="val 25000"/>
            <a:gd name="vf" fmla="val 115470"/>
          </a:avLst>
        </a:prstGeom>
        <a:solidFill>
          <a:schemeClr val="lt2">
            <a:hueOff val="0"/>
            <a:satOff val="0"/>
            <a:lumOff val="0"/>
            <a:alphaOff val="0"/>
          </a:schemeClr>
        </a:solidFill>
        <a:ln w="6350" cap="flat" cmpd="sng" algn="ctr">
          <a:solidFill>
            <a:schemeClr val="dk2">
              <a:hueOff val="0"/>
              <a:satOff val="0"/>
              <a:lumOff val="0"/>
              <a:alphaOff val="0"/>
            </a:schemeClr>
          </a:solidFill>
          <a:prstDash val="solid"/>
          <a:miter lim="800000"/>
        </a:ln>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E5B39F1B-35BE-4116-AFB4-94252845E5BB}">
      <dsp:nvSpPr>
        <dsp:cNvPr id="0" name=""/>
        <dsp:cNvSpPr/>
      </dsp:nvSpPr>
      <dsp:spPr>
        <a:xfrm>
          <a:off x="4141304" y="3841661"/>
          <a:ext cx="1605539" cy="1378403"/>
        </a:xfrm>
        <a:prstGeom prst="hexagon">
          <a:avLst>
            <a:gd name="adj" fmla="val 25000"/>
            <a:gd name="vf" fmla="val 115470"/>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21590" rIns="0" bIns="21590" numCol="1" spcCol="1270" anchor="ctr" anchorCtr="0">
          <a:noAutofit/>
        </a:bodyPr>
        <a:lstStyle/>
        <a:p>
          <a:pPr marL="0" lvl="0" indent="0" algn="ctr" defTabSz="755650">
            <a:lnSpc>
              <a:spcPct val="90000"/>
            </a:lnSpc>
            <a:spcBef>
              <a:spcPct val="0"/>
            </a:spcBef>
            <a:spcAft>
              <a:spcPct val="35000"/>
            </a:spcAft>
            <a:buNone/>
          </a:pPr>
          <a:r>
            <a:rPr lang="en-US" sz="1700" kern="1200" dirty="0"/>
            <a:t>Divine Garments</a:t>
          </a:r>
        </a:p>
      </dsp:txBody>
      <dsp:txXfrm>
        <a:off x="4389966" y="4055145"/>
        <a:ext cx="1108215" cy="951435"/>
      </dsp:txXfrm>
    </dsp:sp>
    <dsp:sp modelId="{51F3F1B3-E1CC-46F7-AEE8-C3828366ED87}">
      <dsp:nvSpPr>
        <dsp:cNvPr id="0" name=""/>
        <dsp:cNvSpPr/>
      </dsp:nvSpPr>
      <dsp:spPr>
        <a:xfrm>
          <a:off x="5433466" y="4458906"/>
          <a:ext cx="187284" cy="161431"/>
        </a:xfrm>
        <a:prstGeom prst="hexagon">
          <a:avLst>
            <a:gd name="adj" fmla="val 25000"/>
            <a:gd name="vf" fmla="val 115470"/>
          </a:avLst>
        </a:prstGeom>
        <a:solidFill>
          <a:schemeClr val="lt2">
            <a:hueOff val="0"/>
            <a:satOff val="0"/>
            <a:lumOff val="0"/>
            <a:alphaOff val="0"/>
          </a:schemeClr>
        </a:solidFill>
        <a:ln w="6350" cap="flat" cmpd="sng" algn="ctr">
          <a:solidFill>
            <a:schemeClr val="dk2">
              <a:hueOff val="0"/>
              <a:satOff val="0"/>
              <a:lumOff val="0"/>
              <a:alphaOff val="0"/>
            </a:schemeClr>
          </a:solidFill>
          <a:prstDash val="solid"/>
          <a:miter lim="800000"/>
        </a:ln>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68F0F9B6-DC80-4909-980D-8C86F70E07E7}">
      <dsp:nvSpPr>
        <dsp:cNvPr id="0" name=""/>
        <dsp:cNvSpPr/>
      </dsp:nvSpPr>
      <dsp:spPr>
        <a:xfrm>
          <a:off x="5486524" y="4620338"/>
          <a:ext cx="1605539" cy="1378403"/>
        </a:xfrm>
        <a:prstGeom prst="hexagon">
          <a:avLst>
            <a:gd name="adj" fmla="val 25000"/>
            <a:gd name="vf" fmla="val 115470"/>
          </a:avLst>
        </a:prstGeom>
        <a:blipFill rotWithShape="1">
          <a:blip xmlns:r="http://schemas.openxmlformats.org/officeDocument/2006/relationships" r:embed="rId5" cstate="email">
            <a:extLst>
              <a:ext uri="{28A0092B-C50C-407E-A947-70E740481C1C}">
                <a14:useLocalDpi xmlns:a14="http://schemas.microsoft.com/office/drawing/2010/main"/>
              </a:ext>
            </a:extLst>
          </a:blip>
          <a:stretch>
            <a:fillRect/>
          </a:stretch>
        </a:blipFill>
        <a:ln w="6350" cap="flat" cmpd="sng" algn="ctr">
          <a:solidFill>
            <a:schemeClr val="dk2">
              <a:hueOff val="0"/>
              <a:satOff val="0"/>
              <a:lumOff val="0"/>
              <a:alphaOff val="0"/>
            </a:schemeClr>
          </a:solidFill>
          <a:prstDash val="solid"/>
          <a:miter lim="800000"/>
        </a:ln>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304FE5B3-9124-41C8-8B67-CC5AE6843CE4}">
      <dsp:nvSpPr>
        <dsp:cNvPr id="0" name=""/>
        <dsp:cNvSpPr/>
      </dsp:nvSpPr>
      <dsp:spPr>
        <a:xfrm>
          <a:off x="5830901" y="4668914"/>
          <a:ext cx="187284" cy="161431"/>
        </a:xfrm>
        <a:prstGeom prst="hexagon">
          <a:avLst>
            <a:gd name="adj" fmla="val 25000"/>
            <a:gd name="vf" fmla="val 115470"/>
          </a:avLst>
        </a:prstGeom>
        <a:solidFill>
          <a:schemeClr val="lt2">
            <a:hueOff val="0"/>
            <a:satOff val="0"/>
            <a:lumOff val="0"/>
            <a:alphaOff val="0"/>
          </a:schemeClr>
        </a:solidFill>
        <a:ln w="6350" cap="flat" cmpd="sng" algn="ctr">
          <a:solidFill>
            <a:schemeClr val="dk2">
              <a:hueOff val="0"/>
              <a:satOff val="0"/>
              <a:lumOff val="0"/>
              <a:alphaOff val="0"/>
            </a:schemeClr>
          </a:solidFill>
          <a:prstDash val="solid"/>
          <a:miter lim="800000"/>
        </a:ln>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639F71-E3CE-434E-94D2-CA0268816795}">
      <dsp:nvSpPr>
        <dsp:cNvPr id="0" name=""/>
        <dsp:cNvSpPr/>
      </dsp:nvSpPr>
      <dsp:spPr>
        <a:xfrm>
          <a:off x="1031842" y="2506"/>
          <a:ext cx="5056306" cy="459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b" anchorCtr="0">
          <a:noAutofit/>
        </a:bodyPr>
        <a:lstStyle/>
        <a:p>
          <a:pPr marL="0" lvl="0" indent="0" algn="l" defTabSz="977900">
            <a:lnSpc>
              <a:spcPct val="90000"/>
            </a:lnSpc>
            <a:spcBef>
              <a:spcPct val="0"/>
            </a:spcBef>
            <a:spcAft>
              <a:spcPct val="35000"/>
            </a:spcAft>
            <a:buNone/>
          </a:pPr>
          <a:r>
            <a:rPr lang="en-US" sz="2200" kern="1200" dirty="0"/>
            <a:t>Yarn Spinning</a:t>
          </a:r>
        </a:p>
      </dsp:txBody>
      <dsp:txXfrm>
        <a:off x="1031842" y="2506"/>
        <a:ext cx="5056306" cy="459664"/>
      </dsp:txXfrm>
    </dsp:sp>
    <dsp:sp modelId="{F6B04AC3-290E-49EB-99C6-BB0594FA9509}">
      <dsp:nvSpPr>
        <dsp:cNvPr id="0" name=""/>
        <dsp:cNvSpPr/>
      </dsp:nvSpPr>
      <dsp:spPr>
        <a:xfrm>
          <a:off x="1031842" y="462170"/>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9A8C3D9-7CB9-4754-BF38-78A60E12C7F4}">
      <dsp:nvSpPr>
        <dsp:cNvPr id="0" name=""/>
        <dsp:cNvSpPr/>
      </dsp:nvSpPr>
      <dsp:spPr>
        <a:xfrm>
          <a:off x="1745343" y="462170"/>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7E84363-71B4-4249-8A92-38A225BBAD21}">
      <dsp:nvSpPr>
        <dsp:cNvPr id="0" name=""/>
        <dsp:cNvSpPr/>
      </dsp:nvSpPr>
      <dsp:spPr>
        <a:xfrm>
          <a:off x="2458844" y="462170"/>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293CE5B-0137-4A9C-9D8C-A8461256739D}">
      <dsp:nvSpPr>
        <dsp:cNvPr id="0" name=""/>
        <dsp:cNvSpPr/>
      </dsp:nvSpPr>
      <dsp:spPr>
        <a:xfrm>
          <a:off x="3172345" y="462170"/>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377331F-0D9C-42E1-B872-E47A116D2ACF}">
      <dsp:nvSpPr>
        <dsp:cNvPr id="0" name=""/>
        <dsp:cNvSpPr/>
      </dsp:nvSpPr>
      <dsp:spPr>
        <a:xfrm>
          <a:off x="3885846" y="462170"/>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3ED2F81-8BD9-4A7F-9536-D4D869CDD715}">
      <dsp:nvSpPr>
        <dsp:cNvPr id="0" name=""/>
        <dsp:cNvSpPr/>
      </dsp:nvSpPr>
      <dsp:spPr>
        <a:xfrm>
          <a:off x="4599347" y="462170"/>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728B4DA-F8B9-4296-9DAF-F7DDA4BD2F0B}">
      <dsp:nvSpPr>
        <dsp:cNvPr id="0" name=""/>
        <dsp:cNvSpPr/>
      </dsp:nvSpPr>
      <dsp:spPr>
        <a:xfrm>
          <a:off x="5312848" y="462170"/>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661B413-48C2-4825-9D18-48FAA55662D2}">
      <dsp:nvSpPr>
        <dsp:cNvPr id="0" name=""/>
        <dsp:cNvSpPr/>
      </dsp:nvSpPr>
      <dsp:spPr>
        <a:xfrm>
          <a:off x="1031842" y="679842"/>
          <a:ext cx="5056306" cy="459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b" anchorCtr="0">
          <a:noAutofit/>
        </a:bodyPr>
        <a:lstStyle/>
        <a:p>
          <a:pPr marL="0" lvl="0" indent="0" algn="l" defTabSz="977900">
            <a:lnSpc>
              <a:spcPct val="90000"/>
            </a:lnSpc>
            <a:spcBef>
              <a:spcPct val="0"/>
            </a:spcBef>
            <a:spcAft>
              <a:spcPct val="35000"/>
            </a:spcAft>
            <a:buNone/>
          </a:pPr>
          <a:r>
            <a:rPr lang="en-US" sz="2200" kern="1200" dirty="0"/>
            <a:t>Knitting</a:t>
          </a:r>
        </a:p>
      </dsp:txBody>
      <dsp:txXfrm>
        <a:off x="1031842" y="679842"/>
        <a:ext cx="5056306" cy="459664"/>
      </dsp:txXfrm>
    </dsp:sp>
    <dsp:sp modelId="{DD617744-8452-48B8-AF0F-E8E21656302F}">
      <dsp:nvSpPr>
        <dsp:cNvPr id="0" name=""/>
        <dsp:cNvSpPr/>
      </dsp:nvSpPr>
      <dsp:spPr>
        <a:xfrm>
          <a:off x="1031842" y="1139506"/>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F59569F-8F4E-496B-AAD6-95C92E6DA36D}">
      <dsp:nvSpPr>
        <dsp:cNvPr id="0" name=""/>
        <dsp:cNvSpPr/>
      </dsp:nvSpPr>
      <dsp:spPr>
        <a:xfrm>
          <a:off x="1745343" y="1139506"/>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3D16E79-A840-44A0-BADB-F3BDCD0CD9E0}">
      <dsp:nvSpPr>
        <dsp:cNvPr id="0" name=""/>
        <dsp:cNvSpPr/>
      </dsp:nvSpPr>
      <dsp:spPr>
        <a:xfrm>
          <a:off x="2458844" y="1139506"/>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28C1744-D95C-4F93-ACC9-8783F2903BBD}">
      <dsp:nvSpPr>
        <dsp:cNvPr id="0" name=""/>
        <dsp:cNvSpPr/>
      </dsp:nvSpPr>
      <dsp:spPr>
        <a:xfrm>
          <a:off x="3172345" y="1139506"/>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BB4F264-5EC5-4BA5-B9D6-AD8C066B4BE1}">
      <dsp:nvSpPr>
        <dsp:cNvPr id="0" name=""/>
        <dsp:cNvSpPr/>
      </dsp:nvSpPr>
      <dsp:spPr>
        <a:xfrm>
          <a:off x="3885846" y="1139506"/>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8FDD427-294E-4C97-A5D0-F30195BF1B91}">
      <dsp:nvSpPr>
        <dsp:cNvPr id="0" name=""/>
        <dsp:cNvSpPr/>
      </dsp:nvSpPr>
      <dsp:spPr>
        <a:xfrm>
          <a:off x="4599347" y="1139506"/>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0B9551A-4147-4886-AC5C-E92D7F0BD8B7}">
      <dsp:nvSpPr>
        <dsp:cNvPr id="0" name=""/>
        <dsp:cNvSpPr/>
      </dsp:nvSpPr>
      <dsp:spPr>
        <a:xfrm>
          <a:off x="5312848" y="1139506"/>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487FCA0-37B7-4C95-91C0-2012C96C2890}">
      <dsp:nvSpPr>
        <dsp:cNvPr id="0" name=""/>
        <dsp:cNvSpPr/>
      </dsp:nvSpPr>
      <dsp:spPr>
        <a:xfrm>
          <a:off x="1031842" y="1357178"/>
          <a:ext cx="5056306" cy="459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b" anchorCtr="0">
          <a:noAutofit/>
        </a:bodyPr>
        <a:lstStyle/>
        <a:p>
          <a:pPr marL="0" lvl="0" indent="0" algn="l" defTabSz="977900">
            <a:lnSpc>
              <a:spcPct val="90000"/>
            </a:lnSpc>
            <a:spcBef>
              <a:spcPct val="0"/>
            </a:spcBef>
            <a:spcAft>
              <a:spcPct val="35000"/>
            </a:spcAft>
            <a:buNone/>
          </a:pPr>
          <a:r>
            <a:rPr lang="en-US" sz="2200" kern="1200" dirty="0"/>
            <a:t>Dyeing &amp; Fabric Finishing</a:t>
          </a:r>
        </a:p>
      </dsp:txBody>
      <dsp:txXfrm>
        <a:off x="1031842" y="1357178"/>
        <a:ext cx="5056306" cy="459664"/>
      </dsp:txXfrm>
    </dsp:sp>
    <dsp:sp modelId="{335F4D9D-0C23-4C15-9518-97BFF936CB1B}">
      <dsp:nvSpPr>
        <dsp:cNvPr id="0" name=""/>
        <dsp:cNvSpPr/>
      </dsp:nvSpPr>
      <dsp:spPr>
        <a:xfrm>
          <a:off x="1031842" y="1816842"/>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10DC0E0-CE06-47B5-A1CF-AF5537FE2FE6}">
      <dsp:nvSpPr>
        <dsp:cNvPr id="0" name=""/>
        <dsp:cNvSpPr/>
      </dsp:nvSpPr>
      <dsp:spPr>
        <a:xfrm>
          <a:off x="1745343" y="1816842"/>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E491B29-6CCA-4B1B-ABB6-D9A4638561A8}">
      <dsp:nvSpPr>
        <dsp:cNvPr id="0" name=""/>
        <dsp:cNvSpPr/>
      </dsp:nvSpPr>
      <dsp:spPr>
        <a:xfrm>
          <a:off x="2458844" y="1816842"/>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82EB24E-4B38-4DB1-B772-7A8384C0326A}">
      <dsp:nvSpPr>
        <dsp:cNvPr id="0" name=""/>
        <dsp:cNvSpPr/>
      </dsp:nvSpPr>
      <dsp:spPr>
        <a:xfrm>
          <a:off x="3172345" y="1816842"/>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D6912FF-348C-4810-8678-189A7DC37162}">
      <dsp:nvSpPr>
        <dsp:cNvPr id="0" name=""/>
        <dsp:cNvSpPr/>
      </dsp:nvSpPr>
      <dsp:spPr>
        <a:xfrm>
          <a:off x="3885846" y="1816842"/>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EC8FDAA-6DD8-4F7F-AD9B-82128163CD66}">
      <dsp:nvSpPr>
        <dsp:cNvPr id="0" name=""/>
        <dsp:cNvSpPr/>
      </dsp:nvSpPr>
      <dsp:spPr>
        <a:xfrm>
          <a:off x="4599347" y="1816842"/>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E3DF799-4090-4725-86D8-CC2D2D4F9ADC}">
      <dsp:nvSpPr>
        <dsp:cNvPr id="0" name=""/>
        <dsp:cNvSpPr/>
      </dsp:nvSpPr>
      <dsp:spPr>
        <a:xfrm>
          <a:off x="5312848" y="1816842"/>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882987C-F71E-470C-BA53-5AD0C64BF717}">
      <dsp:nvSpPr>
        <dsp:cNvPr id="0" name=""/>
        <dsp:cNvSpPr/>
      </dsp:nvSpPr>
      <dsp:spPr>
        <a:xfrm>
          <a:off x="1031842" y="2034514"/>
          <a:ext cx="5056306" cy="459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b" anchorCtr="0">
          <a:noAutofit/>
        </a:bodyPr>
        <a:lstStyle/>
        <a:p>
          <a:pPr marL="0" lvl="0" indent="0" algn="l" defTabSz="977900">
            <a:lnSpc>
              <a:spcPct val="90000"/>
            </a:lnSpc>
            <a:spcBef>
              <a:spcPct val="0"/>
            </a:spcBef>
            <a:spcAft>
              <a:spcPct val="35000"/>
            </a:spcAft>
            <a:buNone/>
          </a:pPr>
          <a:r>
            <a:rPr lang="en-US" sz="2200" kern="1200" dirty="0"/>
            <a:t>Yarn Dyeing</a:t>
          </a:r>
        </a:p>
      </dsp:txBody>
      <dsp:txXfrm>
        <a:off x="1031842" y="2034514"/>
        <a:ext cx="5056306" cy="459664"/>
      </dsp:txXfrm>
    </dsp:sp>
    <dsp:sp modelId="{6114311C-6B69-40E2-8579-0266B8D52F09}">
      <dsp:nvSpPr>
        <dsp:cNvPr id="0" name=""/>
        <dsp:cNvSpPr/>
      </dsp:nvSpPr>
      <dsp:spPr>
        <a:xfrm>
          <a:off x="1031842" y="2494178"/>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BD8FC64-E310-4B3E-B32D-7D6EEF131543}">
      <dsp:nvSpPr>
        <dsp:cNvPr id="0" name=""/>
        <dsp:cNvSpPr/>
      </dsp:nvSpPr>
      <dsp:spPr>
        <a:xfrm>
          <a:off x="1745343" y="2494178"/>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3B2C0C0-B54D-4269-9E4E-328F6FE3B54B}">
      <dsp:nvSpPr>
        <dsp:cNvPr id="0" name=""/>
        <dsp:cNvSpPr/>
      </dsp:nvSpPr>
      <dsp:spPr>
        <a:xfrm>
          <a:off x="2458844" y="2494178"/>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2857ED4-A77D-4F19-9F5A-CFAC27135824}">
      <dsp:nvSpPr>
        <dsp:cNvPr id="0" name=""/>
        <dsp:cNvSpPr/>
      </dsp:nvSpPr>
      <dsp:spPr>
        <a:xfrm>
          <a:off x="3172345" y="2494178"/>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7C09920-8B56-4FDC-B548-8A921896BA04}">
      <dsp:nvSpPr>
        <dsp:cNvPr id="0" name=""/>
        <dsp:cNvSpPr/>
      </dsp:nvSpPr>
      <dsp:spPr>
        <a:xfrm>
          <a:off x="3885846" y="2494178"/>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F0F952E-E791-4C59-8213-045D138B5C10}">
      <dsp:nvSpPr>
        <dsp:cNvPr id="0" name=""/>
        <dsp:cNvSpPr/>
      </dsp:nvSpPr>
      <dsp:spPr>
        <a:xfrm>
          <a:off x="4599347" y="2494178"/>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0A8929B-9609-4309-82FA-EF75C58D3299}">
      <dsp:nvSpPr>
        <dsp:cNvPr id="0" name=""/>
        <dsp:cNvSpPr/>
      </dsp:nvSpPr>
      <dsp:spPr>
        <a:xfrm>
          <a:off x="5312848" y="2494178"/>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3D2B1AB-DD7C-41D2-83D8-20CBF086C308}">
      <dsp:nvSpPr>
        <dsp:cNvPr id="0" name=""/>
        <dsp:cNvSpPr/>
      </dsp:nvSpPr>
      <dsp:spPr>
        <a:xfrm>
          <a:off x="1031842" y="2711849"/>
          <a:ext cx="5056306" cy="459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b" anchorCtr="0">
          <a:noAutofit/>
        </a:bodyPr>
        <a:lstStyle/>
        <a:p>
          <a:pPr marL="0" lvl="0" indent="0" algn="l" defTabSz="977900">
            <a:lnSpc>
              <a:spcPct val="90000"/>
            </a:lnSpc>
            <a:spcBef>
              <a:spcPct val="0"/>
            </a:spcBef>
            <a:spcAft>
              <a:spcPct val="35000"/>
            </a:spcAft>
            <a:buNone/>
          </a:pPr>
          <a:r>
            <a:rPr lang="en-US" sz="2200" kern="1200" dirty="0"/>
            <a:t>All-Over Printing</a:t>
          </a:r>
        </a:p>
      </dsp:txBody>
      <dsp:txXfrm>
        <a:off x="1031842" y="2711849"/>
        <a:ext cx="5056306" cy="459664"/>
      </dsp:txXfrm>
    </dsp:sp>
    <dsp:sp modelId="{B0CCF1D4-111F-4D2B-BE83-8FC9547A8A17}">
      <dsp:nvSpPr>
        <dsp:cNvPr id="0" name=""/>
        <dsp:cNvSpPr/>
      </dsp:nvSpPr>
      <dsp:spPr>
        <a:xfrm>
          <a:off x="1031842" y="3171514"/>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BA3D893-1672-4828-9095-C53429F89F6D}">
      <dsp:nvSpPr>
        <dsp:cNvPr id="0" name=""/>
        <dsp:cNvSpPr/>
      </dsp:nvSpPr>
      <dsp:spPr>
        <a:xfrm>
          <a:off x="1745343" y="3171514"/>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C887910-E8A4-459E-A2F0-30B9CFC195DE}">
      <dsp:nvSpPr>
        <dsp:cNvPr id="0" name=""/>
        <dsp:cNvSpPr/>
      </dsp:nvSpPr>
      <dsp:spPr>
        <a:xfrm>
          <a:off x="2458844" y="3171514"/>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1C53046-9A8A-4D52-8624-09DDE180B6A8}">
      <dsp:nvSpPr>
        <dsp:cNvPr id="0" name=""/>
        <dsp:cNvSpPr/>
      </dsp:nvSpPr>
      <dsp:spPr>
        <a:xfrm>
          <a:off x="3172345" y="3171514"/>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82E3E69-28B0-403B-B548-F56357F909C5}">
      <dsp:nvSpPr>
        <dsp:cNvPr id="0" name=""/>
        <dsp:cNvSpPr/>
      </dsp:nvSpPr>
      <dsp:spPr>
        <a:xfrm>
          <a:off x="3885846" y="3171514"/>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2A9AAB4-8E16-4A9D-9ECE-C8C1E52F88A8}">
      <dsp:nvSpPr>
        <dsp:cNvPr id="0" name=""/>
        <dsp:cNvSpPr/>
      </dsp:nvSpPr>
      <dsp:spPr>
        <a:xfrm>
          <a:off x="4599347" y="3171514"/>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958B481-20BD-499A-B956-A6E6240C301B}">
      <dsp:nvSpPr>
        <dsp:cNvPr id="0" name=""/>
        <dsp:cNvSpPr/>
      </dsp:nvSpPr>
      <dsp:spPr>
        <a:xfrm>
          <a:off x="5312848" y="3171514"/>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187BB25-E68E-4E42-9C2E-25081DB1556F}">
      <dsp:nvSpPr>
        <dsp:cNvPr id="0" name=""/>
        <dsp:cNvSpPr/>
      </dsp:nvSpPr>
      <dsp:spPr>
        <a:xfrm>
          <a:off x="1031842" y="3389185"/>
          <a:ext cx="5056306" cy="459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b" anchorCtr="0">
          <a:noAutofit/>
        </a:bodyPr>
        <a:lstStyle/>
        <a:p>
          <a:pPr marL="0" lvl="0" indent="0" algn="l" defTabSz="977900">
            <a:lnSpc>
              <a:spcPct val="90000"/>
            </a:lnSpc>
            <a:spcBef>
              <a:spcPct val="0"/>
            </a:spcBef>
            <a:spcAft>
              <a:spcPct val="35000"/>
            </a:spcAft>
            <a:buNone/>
          </a:pPr>
          <a:r>
            <a:rPr lang="en-US" sz="2200" kern="1200" dirty="0"/>
            <a:t>Knit Garment Manufacturing</a:t>
          </a:r>
        </a:p>
      </dsp:txBody>
      <dsp:txXfrm>
        <a:off x="1031842" y="3389185"/>
        <a:ext cx="5056306" cy="459664"/>
      </dsp:txXfrm>
    </dsp:sp>
    <dsp:sp modelId="{B5611A41-7BC2-4B3A-B2B5-CC03CDBC2188}">
      <dsp:nvSpPr>
        <dsp:cNvPr id="0" name=""/>
        <dsp:cNvSpPr/>
      </dsp:nvSpPr>
      <dsp:spPr>
        <a:xfrm>
          <a:off x="1031842" y="3848849"/>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D0E2BF8-A286-4599-9763-D59501CBA569}">
      <dsp:nvSpPr>
        <dsp:cNvPr id="0" name=""/>
        <dsp:cNvSpPr/>
      </dsp:nvSpPr>
      <dsp:spPr>
        <a:xfrm>
          <a:off x="1745343" y="3848849"/>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FBC981C-642E-4BDA-B495-8940A3097799}">
      <dsp:nvSpPr>
        <dsp:cNvPr id="0" name=""/>
        <dsp:cNvSpPr/>
      </dsp:nvSpPr>
      <dsp:spPr>
        <a:xfrm>
          <a:off x="2458844" y="3848849"/>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29609E1-EE45-42C3-83AB-C7B71BECA4A9}">
      <dsp:nvSpPr>
        <dsp:cNvPr id="0" name=""/>
        <dsp:cNvSpPr/>
      </dsp:nvSpPr>
      <dsp:spPr>
        <a:xfrm>
          <a:off x="3172345" y="3848849"/>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710906F-A3B7-456E-9E01-020837D86C23}">
      <dsp:nvSpPr>
        <dsp:cNvPr id="0" name=""/>
        <dsp:cNvSpPr/>
      </dsp:nvSpPr>
      <dsp:spPr>
        <a:xfrm>
          <a:off x="3885846" y="3848849"/>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9B2FD40-FB2F-4AD3-9BB8-806CCD403E8E}">
      <dsp:nvSpPr>
        <dsp:cNvPr id="0" name=""/>
        <dsp:cNvSpPr/>
      </dsp:nvSpPr>
      <dsp:spPr>
        <a:xfrm>
          <a:off x="4599347" y="3848849"/>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71D5BDC-D1C5-4075-8541-CB5301F21162}">
      <dsp:nvSpPr>
        <dsp:cNvPr id="0" name=""/>
        <dsp:cNvSpPr/>
      </dsp:nvSpPr>
      <dsp:spPr>
        <a:xfrm>
          <a:off x="5312848" y="3848849"/>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0C45D5A-EB69-44F4-936C-F109A6ECB4DA}">
      <dsp:nvSpPr>
        <dsp:cNvPr id="0" name=""/>
        <dsp:cNvSpPr/>
      </dsp:nvSpPr>
      <dsp:spPr>
        <a:xfrm>
          <a:off x="1031842" y="4066521"/>
          <a:ext cx="5056306" cy="459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b" anchorCtr="0">
          <a:noAutofit/>
        </a:bodyPr>
        <a:lstStyle/>
        <a:p>
          <a:pPr marL="0" lvl="0" indent="0" algn="l" defTabSz="977900">
            <a:lnSpc>
              <a:spcPct val="90000"/>
            </a:lnSpc>
            <a:spcBef>
              <a:spcPct val="0"/>
            </a:spcBef>
            <a:spcAft>
              <a:spcPct val="35000"/>
            </a:spcAft>
            <a:buNone/>
          </a:pPr>
          <a:r>
            <a:rPr lang="en-US" sz="2200" kern="1200" dirty="0"/>
            <a:t>Placement Print &amp; Embroidery</a:t>
          </a:r>
        </a:p>
      </dsp:txBody>
      <dsp:txXfrm>
        <a:off x="1031842" y="4066521"/>
        <a:ext cx="5056306" cy="459664"/>
      </dsp:txXfrm>
    </dsp:sp>
    <dsp:sp modelId="{0FB6B3C2-08C4-43FA-8EA7-D9604149825E}">
      <dsp:nvSpPr>
        <dsp:cNvPr id="0" name=""/>
        <dsp:cNvSpPr/>
      </dsp:nvSpPr>
      <dsp:spPr>
        <a:xfrm>
          <a:off x="1031842" y="4526185"/>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CEF08AB-1E19-4023-B44E-7DCB8B36308A}">
      <dsp:nvSpPr>
        <dsp:cNvPr id="0" name=""/>
        <dsp:cNvSpPr/>
      </dsp:nvSpPr>
      <dsp:spPr>
        <a:xfrm>
          <a:off x="1745343" y="4526185"/>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6763466-4E83-45F6-883D-CDA372D0798E}">
      <dsp:nvSpPr>
        <dsp:cNvPr id="0" name=""/>
        <dsp:cNvSpPr/>
      </dsp:nvSpPr>
      <dsp:spPr>
        <a:xfrm>
          <a:off x="2458844" y="4526185"/>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B66D057-04D7-430F-A927-D5079D5C313F}">
      <dsp:nvSpPr>
        <dsp:cNvPr id="0" name=""/>
        <dsp:cNvSpPr/>
      </dsp:nvSpPr>
      <dsp:spPr>
        <a:xfrm>
          <a:off x="3172345" y="4526185"/>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DC8F878-6B7E-45B2-9625-5F031CDA3B21}">
      <dsp:nvSpPr>
        <dsp:cNvPr id="0" name=""/>
        <dsp:cNvSpPr/>
      </dsp:nvSpPr>
      <dsp:spPr>
        <a:xfrm>
          <a:off x="3885846" y="4526185"/>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A70C30E-FA5F-46AE-8F5B-8169CB219D4A}">
      <dsp:nvSpPr>
        <dsp:cNvPr id="0" name=""/>
        <dsp:cNvSpPr/>
      </dsp:nvSpPr>
      <dsp:spPr>
        <a:xfrm>
          <a:off x="4599347" y="4526185"/>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DC0778D-ADB0-45DC-87C2-3E2D704E40C9}">
      <dsp:nvSpPr>
        <dsp:cNvPr id="0" name=""/>
        <dsp:cNvSpPr/>
      </dsp:nvSpPr>
      <dsp:spPr>
        <a:xfrm>
          <a:off x="5312848" y="4526185"/>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67F0AF1-1CBA-415D-A48C-58EAB63EB3C9}">
      <dsp:nvSpPr>
        <dsp:cNvPr id="0" name=""/>
        <dsp:cNvSpPr/>
      </dsp:nvSpPr>
      <dsp:spPr>
        <a:xfrm>
          <a:off x="1031842" y="4743857"/>
          <a:ext cx="5056306" cy="459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b" anchorCtr="0">
          <a:noAutofit/>
        </a:bodyPr>
        <a:lstStyle/>
        <a:p>
          <a:pPr marL="0" lvl="0" indent="0" algn="l" defTabSz="977900">
            <a:lnSpc>
              <a:spcPct val="90000"/>
            </a:lnSpc>
            <a:spcBef>
              <a:spcPct val="0"/>
            </a:spcBef>
            <a:spcAft>
              <a:spcPct val="35000"/>
            </a:spcAft>
            <a:buNone/>
          </a:pPr>
          <a:r>
            <a:rPr lang="en-US" sz="2200" kern="1200" dirty="0"/>
            <a:t>Garments Wash</a:t>
          </a:r>
        </a:p>
      </dsp:txBody>
      <dsp:txXfrm>
        <a:off x="1031842" y="4743857"/>
        <a:ext cx="5056306" cy="459664"/>
      </dsp:txXfrm>
    </dsp:sp>
    <dsp:sp modelId="{2E50E7BD-EF52-4C9E-BE48-09BECF430772}">
      <dsp:nvSpPr>
        <dsp:cNvPr id="0" name=""/>
        <dsp:cNvSpPr/>
      </dsp:nvSpPr>
      <dsp:spPr>
        <a:xfrm>
          <a:off x="1031842" y="5203521"/>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5976F7F-5F8D-4709-A0AE-04BBAB840CEF}">
      <dsp:nvSpPr>
        <dsp:cNvPr id="0" name=""/>
        <dsp:cNvSpPr/>
      </dsp:nvSpPr>
      <dsp:spPr>
        <a:xfrm>
          <a:off x="1745343" y="5203521"/>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DAA768E-DB9A-47F6-A888-EA31026BCE66}">
      <dsp:nvSpPr>
        <dsp:cNvPr id="0" name=""/>
        <dsp:cNvSpPr/>
      </dsp:nvSpPr>
      <dsp:spPr>
        <a:xfrm>
          <a:off x="2458844" y="5203521"/>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A633114-252A-4046-AAF5-E6DBECFF982F}">
      <dsp:nvSpPr>
        <dsp:cNvPr id="0" name=""/>
        <dsp:cNvSpPr/>
      </dsp:nvSpPr>
      <dsp:spPr>
        <a:xfrm>
          <a:off x="3172345" y="5203521"/>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333D4A0-2078-4905-BA42-93BE80532FD6}">
      <dsp:nvSpPr>
        <dsp:cNvPr id="0" name=""/>
        <dsp:cNvSpPr/>
      </dsp:nvSpPr>
      <dsp:spPr>
        <a:xfrm>
          <a:off x="3885846" y="5203521"/>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4D49729-AEB4-49C8-AFCE-5F2CE76B2BD1}">
      <dsp:nvSpPr>
        <dsp:cNvPr id="0" name=""/>
        <dsp:cNvSpPr/>
      </dsp:nvSpPr>
      <dsp:spPr>
        <a:xfrm>
          <a:off x="4599347" y="5203521"/>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3BC1F83-642A-47CE-B454-FB7466F8D545}">
      <dsp:nvSpPr>
        <dsp:cNvPr id="0" name=""/>
        <dsp:cNvSpPr/>
      </dsp:nvSpPr>
      <dsp:spPr>
        <a:xfrm>
          <a:off x="5312848" y="5203521"/>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4C63F19-0050-45C9-A8B5-23CE3B958F1C}">
      <dsp:nvSpPr>
        <dsp:cNvPr id="0" name=""/>
        <dsp:cNvSpPr/>
      </dsp:nvSpPr>
      <dsp:spPr>
        <a:xfrm>
          <a:off x="1031842" y="5421193"/>
          <a:ext cx="5056306" cy="459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b" anchorCtr="0">
          <a:noAutofit/>
        </a:bodyPr>
        <a:lstStyle/>
        <a:p>
          <a:pPr marL="0" lvl="0" indent="0" algn="l" defTabSz="977900">
            <a:lnSpc>
              <a:spcPct val="90000"/>
            </a:lnSpc>
            <a:spcBef>
              <a:spcPct val="0"/>
            </a:spcBef>
            <a:spcAft>
              <a:spcPct val="35000"/>
            </a:spcAft>
            <a:buNone/>
          </a:pPr>
          <a:r>
            <a:rPr lang="en-US" sz="2200" kern="1200" dirty="0"/>
            <a:t>Laboratory</a:t>
          </a:r>
        </a:p>
      </dsp:txBody>
      <dsp:txXfrm>
        <a:off x="1031842" y="5421193"/>
        <a:ext cx="5056306" cy="459664"/>
      </dsp:txXfrm>
    </dsp:sp>
    <dsp:sp modelId="{9573F809-A294-4987-8059-47982D0A8AD2}">
      <dsp:nvSpPr>
        <dsp:cNvPr id="0" name=""/>
        <dsp:cNvSpPr/>
      </dsp:nvSpPr>
      <dsp:spPr>
        <a:xfrm>
          <a:off x="1031842" y="5880857"/>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93AB109-977A-44A3-AFB8-D6C3893A3E36}">
      <dsp:nvSpPr>
        <dsp:cNvPr id="0" name=""/>
        <dsp:cNvSpPr/>
      </dsp:nvSpPr>
      <dsp:spPr>
        <a:xfrm>
          <a:off x="1745343" y="5880857"/>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873AAFA-696E-4433-A82D-C92E8B0D978B}">
      <dsp:nvSpPr>
        <dsp:cNvPr id="0" name=""/>
        <dsp:cNvSpPr/>
      </dsp:nvSpPr>
      <dsp:spPr>
        <a:xfrm>
          <a:off x="2458844" y="5880857"/>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E16E8ED-4008-4680-A438-E59DD2D7EAA2}">
      <dsp:nvSpPr>
        <dsp:cNvPr id="0" name=""/>
        <dsp:cNvSpPr/>
      </dsp:nvSpPr>
      <dsp:spPr>
        <a:xfrm>
          <a:off x="3172345" y="5880857"/>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EA63AD0-585C-4CB5-AE51-1E7443223B5E}">
      <dsp:nvSpPr>
        <dsp:cNvPr id="0" name=""/>
        <dsp:cNvSpPr/>
      </dsp:nvSpPr>
      <dsp:spPr>
        <a:xfrm>
          <a:off x="3885846" y="5880857"/>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EAE3FFC-DECF-4D2A-BE69-31DAF42C689C}">
      <dsp:nvSpPr>
        <dsp:cNvPr id="0" name=""/>
        <dsp:cNvSpPr/>
      </dsp:nvSpPr>
      <dsp:spPr>
        <a:xfrm>
          <a:off x="4599347" y="5880857"/>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8214F72-0215-4834-8034-387EC6EA6C7F}">
      <dsp:nvSpPr>
        <dsp:cNvPr id="0" name=""/>
        <dsp:cNvSpPr/>
      </dsp:nvSpPr>
      <dsp:spPr>
        <a:xfrm>
          <a:off x="5312848" y="5880857"/>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B5DC518-A549-42A5-B143-A57F68FA6B17}">
      <dsp:nvSpPr>
        <dsp:cNvPr id="0" name=""/>
        <dsp:cNvSpPr/>
      </dsp:nvSpPr>
      <dsp:spPr>
        <a:xfrm>
          <a:off x="1031842" y="6098528"/>
          <a:ext cx="5056306" cy="459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b" anchorCtr="0">
          <a:noAutofit/>
        </a:bodyPr>
        <a:lstStyle/>
        <a:p>
          <a:pPr marL="0" lvl="0" indent="0" algn="l" defTabSz="977900">
            <a:lnSpc>
              <a:spcPct val="90000"/>
            </a:lnSpc>
            <a:spcBef>
              <a:spcPct val="0"/>
            </a:spcBef>
            <a:spcAft>
              <a:spcPct val="35000"/>
            </a:spcAft>
            <a:buNone/>
          </a:pPr>
          <a:r>
            <a:rPr lang="en-US" sz="2200" kern="1200" dirty="0"/>
            <a:t>Accessories Manufacturing</a:t>
          </a:r>
        </a:p>
      </dsp:txBody>
      <dsp:txXfrm>
        <a:off x="1031842" y="6098528"/>
        <a:ext cx="5056306" cy="459664"/>
      </dsp:txXfrm>
    </dsp:sp>
    <dsp:sp modelId="{D53EE69D-180D-4A4D-A53C-EB42EB520108}">
      <dsp:nvSpPr>
        <dsp:cNvPr id="0" name=""/>
        <dsp:cNvSpPr/>
      </dsp:nvSpPr>
      <dsp:spPr>
        <a:xfrm>
          <a:off x="1031842" y="6558193"/>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2232444-09D9-491E-BF24-A76F0F4BD1A5}">
      <dsp:nvSpPr>
        <dsp:cNvPr id="0" name=""/>
        <dsp:cNvSpPr/>
      </dsp:nvSpPr>
      <dsp:spPr>
        <a:xfrm>
          <a:off x="1745343" y="6558193"/>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365029B-9CE9-4868-8C36-670953595E7D}">
      <dsp:nvSpPr>
        <dsp:cNvPr id="0" name=""/>
        <dsp:cNvSpPr/>
      </dsp:nvSpPr>
      <dsp:spPr>
        <a:xfrm>
          <a:off x="2458844" y="6558193"/>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CF070D5-A01E-43B6-9E3D-5EE64B8DB29A}">
      <dsp:nvSpPr>
        <dsp:cNvPr id="0" name=""/>
        <dsp:cNvSpPr/>
      </dsp:nvSpPr>
      <dsp:spPr>
        <a:xfrm>
          <a:off x="3172345" y="6558193"/>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3A151FC-0B8F-47E4-AE5C-363FFF8E3016}">
      <dsp:nvSpPr>
        <dsp:cNvPr id="0" name=""/>
        <dsp:cNvSpPr/>
      </dsp:nvSpPr>
      <dsp:spPr>
        <a:xfrm>
          <a:off x="3885846" y="6558193"/>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D7559FC-2A84-4B97-ADB4-ADEA8D96CD45}">
      <dsp:nvSpPr>
        <dsp:cNvPr id="0" name=""/>
        <dsp:cNvSpPr/>
      </dsp:nvSpPr>
      <dsp:spPr>
        <a:xfrm>
          <a:off x="4599347" y="6558193"/>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AD0F001-312D-4D56-8FDE-96CE55B9C814}">
      <dsp:nvSpPr>
        <dsp:cNvPr id="0" name=""/>
        <dsp:cNvSpPr/>
      </dsp:nvSpPr>
      <dsp:spPr>
        <a:xfrm>
          <a:off x="5312848" y="6558193"/>
          <a:ext cx="674174" cy="1123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rings+Icon">
  <dgm:title val="Interconnected Rings"/>
  <dgm:desc val="Use to show overlapping or interconnected ideas or concepts. The first seven lines of Level 1 text correspond with a circle. Unused text does not appear, but remains available if you switch layouts.  "/>
  <dgm:catLst>
    <dgm:cat type="relationship" pri="32000"/>
    <dgm:cat type="officeonline" pri="6000"/>
  </dgm:catLst>
  <dgm:sampData useDef="1">
    <dgm:dataModel>
      <dgm:ptLst/>
      <dgm:bg/>
      <dgm:whole/>
    </dgm:dataModel>
  </dgm:sampData>
  <dgm:styleData>
    <dgm:dataModel>
      <dgm:ptLst>
        <dgm:pt modelId="0" type="doc"/>
        <dgm:pt modelId="10"/>
        <dgm:pt modelId="20"/>
      </dgm:ptLst>
      <dgm:cxnLst>
        <dgm:cxn modelId="30" srcId="0" destId="10" srcOrd="0" destOrd="0"/>
        <dgm:cxn modelId="40" srcId="0" destId="20" srcOrd="1" destOrd="0"/>
      </dgm:cxnLst>
      <dgm:bg/>
      <dgm:whole/>
    </dgm:dataModel>
  </dgm:styleData>
  <dgm:clrData>
    <dgm:dataModel>
      <dgm:ptLst>
        <dgm:pt modelId="0" type="doc"/>
        <dgm:pt modelId="10"/>
        <dgm:pt modelId="20"/>
        <dgm:pt modelId="30"/>
        <dgm:pt modelId="40"/>
      </dgm:ptLst>
      <dgm:cxnLst>
        <dgm:cxn modelId="50" srcId="0" destId="10" srcOrd="0" destOrd="0"/>
        <dgm:cxn modelId="60" srcId="0" destId="20" srcOrd="1" destOrd="0"/>
        <dgm:cxn modelId="70" srcId="0" destId="30" srcOrd="2" destOrd="0"/>
        <dgm:cxn modelId="80" srcId="0" destId="40" srcOrd="2" destOrd="0"/>
      </dgm:cxnLst>
      <dgm:bg/>
      <dgm:whole/>
    </dgm:dataModel>
  </dgm:clrData>
  <dgm:layoutNode name="Name0">
    <dgm:varLst>
      <dgm:chMax val="7"/>
      <dgm:dir/>
      <dgm:resizeHandles val="exact"/>
    </dgm:varLst>
    <dgm:choose name="Name1">
      <dgm:if name="Name2" axis="ch" ptType="node" func="cnt" op="lt" val="1">
        <dgm:alg type="composite"/>
        <dgm:shape xmlns:r="http://schemas.openxmlformats.org/officeDocument/2006/relationships" r:blip="">
          <dgm:adjLst/>
        </dgm:shape>
        <dgm:presOf/>
        <dgm:constrLst/>
        <dgm:ruleLst/>
      </dgm:if>
      <dgm:if name="Name3" axis="ch" ptType="node" func="cnt" op="equ" val="1">
        <dgm:alg type="composite">
          <dgm:param type="ar" val="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dgm:constr type="h" for="ch" forName="ellipse1" refType="h"/>
        </dgm:constrLst>
      </dgm:if>
      <dgm:if name="Name4" axis="ch" ptType="node" func="cnt" op="equ" val="2">
        <dgm:alg type="composite">
          <dgm:param type="ar" val="0.908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6602"/>
          <dgm:constr type="h" for="ch" forName="ellipse1" refType="h" fact="0.5999"/>
          <dgm:constr type="l" for="ch" forName="ellipse2" refType="w" fact="0.3398"/>
          <dgm:constr type="t" for="ch" forName="ellipse2" refType="h" fact="0.4001"/>
          <dgm:constr type="w" for="ch" forName="ellipse2" refType="w" fact="0.6602"/>
          <dgm:constr type="h" for="ch" forName="ellipse2" refType="h" fact="0.5999"/>
        </dgm:constrLst>
      </dgm:if>
      <dgm:if name="Name5" axis="ch" ptType="node" func="cnt" op="equ" val="3">
        <dgm:alg type="composite">
          <dgm:param type="ar" val="1.217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4929"/>
          <dgm:constr type="h" for="ch" forName="ellipse1" refType="h" fact="0.5999"/>
          <dgm:constr type="l" for="ch" forName="ellipse2" refType="w" fact="0.2537"/>
          <dgm:constr type="t" for="ch" forName="ellipse2" refType="h" fact="0.4001"/>
          <dgm:constr type="w" for="ch" forName="ellipse2" refType="w" fact="0.4929"/>
          <dgm:constr type="h" for="ch" forName="ellipse2" refType="h" fact="0.5999"/>
          <dgm:constr type="l" for="ch" forName="ellipse3" refType="w" fact="0.5071"/>
          <dgm:constr type="t" for="ch" forName="ellipse3" refType="h" fact="0"/>
          <dgm:constr type="w" for="ch" forName="ellipse3" refType="w" fact="0.4929"/>
          <dgm:constr type="h" for="ch" forName="ellipse3" refType="h" fact="0.5999"/>
        </dgm:constrLst>
      </dgm:if>
      <dgm:if name="Name6" axis="ch" ptType="node" func="cnt" op="equ" val="4">
        <dgm:alg type="composite">
          <dgm:param type="ar" val="1.5255"/>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932"/>
          <dgm:constr type="h" for="ch" forName="ellipse1" refType="h" fact="0.5999"/>
          <dgm:constr type="l" for="ch" forName="ellipse2" refType="w" fact="0.2023"/>
          <dgm:constr type="t" for="ch" forName="ellipse2" refType="h" fact="0.4001"/>
          <dgm:constr type="w" for="ch" forName="ellipse2" refType="w" fact="0.3932"/>
          <dgm:constr type="h" for="ch" forName="ellipse2" refType="h" fact="0.5999"/>
          <dgm:constr type="l" for="ch" forName="ellipse3" refType="w" fact="0.4045"/>
          <dgm:constr type="t" for="ch" forName="ellipse3" refType="h" fact="0"/>
          <dgm:constr type="w" for="ch" forName="ellipse3" refType="w" fact="0.3932"/>
          <dgm:constr type="h" for="ch" forName="ellipse3" refType="h" fact="0.5999"/>
          <dgm:constr type="l" for="ch" forName="ellipse4" refType="w" fact="0.6068"/>
          <dgm:constr type="t" for="ch" forName="ellipse4" refType="h" fact="0.4001"/>
          <dgm:constr type="w" for="ch" forName="ellipse4" refType="w" fact="0.3932"/>
          <dgm:constr type="h" for="ch" forName="ellipse4" refType="h" fact="0.5999"/>
        </dgm:constrLst>
      </dgm:if>
      <dgm:if name="Name7" axis="ch" ptType="node" func="cnt" op="equ" val="5">
        <dgm:alg type="composite">
          <dgm:param type="ar" val="1.834"/>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271"/>
          <dgm:constr type="h" for="ch" forName="ellipse1" refType="h" fact="0.5999"/>
          <dgm:constr type="l" for="ch" forName="ellipse2" refType="w" fact="0.1682"/>
          <dgm:constr type="t" for="ch" forName="ellipse2" refType="h" fact="0.4001"/>
          <dgm:constr type="w" for="ch" forName="ellipse2" refType="w" fact="0.3271"/>
          <dgm:constr type="h" for="ch" forName="ellipse2" refType="h" fact="0.5999"/>
          <dgm:constr type="l" for="ch" forName="ellipse3" refType="w" fact="0.3365"/>
          <dgm:constr type="t" for="ch" forName="ellipse3" refType="h" fact="0"/>
          <dgm:constr type="w" for="ch" forName="ellipse3" refType="w" fact="0.3271"/>
          <dgm:constr type="h" for="ch" forName="ellipse3" refType="h" fact="0.5999"/>
          <dgm:constr type="l" for="ch" forName="ellipse4" refType="w" fact="0.5047"/>
          <dgm:constr type="t" for="ch" forName="ellipse4" refType="h" fact="0.4001"/>
          <dgm:constr type="w" for="ch" forName="ellipse4" refType="w" fact="0.3271"/>
          <dgm:constr type="h" for="ch" forName="ellipse4" refType="h" fact="0.5999"/>
          <dgm:constr type="l" for="ch" forName="ellipse5" refType="w" fact="0.6729"/>
          <dgm:constr type="t" for="ch" forName="ellipse5" refType="h" fact="0"/>
          <dgm:constr type="w" for="ch" forName="ellipse5" refType="w" fact="0.3271"/>
          <dgm:constr type="h" for="ch" forName="ellipse5" refType="h" fact="0.5999"/>
        </dgm:constrLst>
      </dgm:if>
      <dgm:if name="Name8" axis="ch" ptType="node" func="cnt" op="equ" val="6">
        <dgm:alg type="composite">
          <dgm:param type="ar" val="2.1873"/>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78"/>
          <dgm:constr type="h" for="ch" forName="ellipse1" refType="h" fact="0.6081"/>
          <dgm:constr type="l" for="ch" forName="ellipse2" refType="w" fact="0.1444"/>
          <dgm:constr type="t" for="ch" forName="ellipse2" refType="h" fact="0.3919"/>
          <dgm:constr type="w" for="ch" forName="ellipse2" refType="w" fact="0.278"/>
          <dgm:constr type="h" for="ch" forName="ellipse2" refType="h" fact="0.6081"/>
          <dgm:constr type="l" for="ch" forName="ellipse3" refType="w" fact="0.2888"/>
          <dgm:constr type="t" for="ch" forName="ellipse3" refType="h" fact="0"/>
          <dgm:constr type="w" for="ch" forName="ellipse3" refType="w" fact="0.278"/>
          <dgm:constr type="h" for="ch" forName="ellipse3" refType="h" fact="0.6081"/>
          <dgm:constr type="l" for="ch" forName="ellipse4" refType="w" fact="0.4332"/>
          <dgm:constr type="t" for="ch" forName="ellipse4" refType="h" fact="0.3919"/>
          <dgm:constr type="w" for="ch" forName="ellipse4" refType="w" fact="0.278"/>
          <dgm:constr type="h" for="ch" forName="ellipse4" refType="h" fact="0.6081"/>
          <dgm:constr type="l" for="ch" forName="ellipse5" refType="w" fact="0.5776"/>
          <dgm:constr type="t" for="ch" forName="ellipse5" refType="h" fact="0"/>
          <dgm:constr type="w" for="ch" forName="ellipse5" refType="w" fact="0.278"/>
          <dgm:constr type="h" for="ch" forName="ellipse5" refType="h" fact="0.6081"/>
          <dgm:constr type="l" for="ch" forName="ellipse6" refType="w" fact="0.722"/>
          <dgm:constr type="t" for="ch" forName="ellipse6" refType="h" fact="0.3919"/>
          <dgm:constr type="w" for="ch" forName="ellipse6" refType="w" fact="0.278"/>
          <dgm:constr type="h" for="ch" forName="ellipse6" refType="h" fact="0.6081"/>
        </dgm:constrLst>
      </dgm:if>
      <dgm:else name="Name9">
        <dgm:alg type="composite">
          <dgm:param type="ar" val="2.346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455"/>
          <dgm:constr type="h" for="ch" forName="ellipse1" refType="h" fact="0.5761"/>
          <dgm:constr type="l" for="ch" forName="ellipse2" refType="w" fact="0.1257"/>
          <dgm:constr type="t" for="ch" forName="ellipse2" refType="h" fact="0.4239"/>
          <dgm:constr type="w" for="ch" forName="ellipse2" refType="w" fact="0.2455"/>
          <dgm:constr type="h" for="ch" forName="ellipse2" refType="h" fact="0.5761"/>
          <dgm:constr type="l" for="ch" forName="ellipse3" refType="w" fact="0.2515"/>
          <dgm:constr type="t" for="ch" forName="ellipse3" refType="h" fact="0"/>
          <dgm:constr type="w" for="ch" forName="ellipse3" refType="w" fact="0.2455"/>
          <dgm:constr type="h" for="ch" forName="ellipse3" refType="h" fact="0.5761"/>
          <dgm:constr type="l" for="ch" forName="ellipse4" refType="w" fact="0.3772"/>
          <dgm:constr type="t" for="ch" forName="ellipse4" refType="h" fact="0.4239"/>
          <dgm:constr type="w" for="ch" forName="ellipse4" refType="w" fact="0.2455"/>
          <dgm:constr type="h" for="ch" forName="ellipse4" refType="h" fact="0.5761"/>
          <dgm:constr type="l" for="ch" forName="ellipse5" refType="w" fact="0.503"/>
          <dgm:constr type="t" for="ch" forName="ellipse5" refType="h" fact="0"/>
          <dgm:constr type="w" for="ch" forName="ellipse5" refType="w" fact="0.2455"/>
          <dgm:constr type="h" for="ch" forName="ellipse5" refType="h" fact="0.5761"/>
          <dgm:constr type="l" for="ch" forName="ellipse6" refType="w" fact="0.6287"/>
          <dgm:constr type="t" for="ch" forName="ellipse6" refType="h" fact="0.4239"/>
          <dgm:constr type="w" for="ch" forName="ellipse6" refType="w" fact="0.2455"/>
          <dgm:constr type="h" for="ch" forName="ellipse6" refType="h" fact="0.5761"/>
          <dgm:constr type="l" for="ch" forName="ellipse7" refType="w" fact="0.7545"/>
          <dgm:constr type="t" for="ch" forName="ellipse7" refType="h" fact="0"/>
          <dgm:constr type="w" for="ch" forName="ellipse7" refType="w" fact="0.2455"/>
          <dgm:constr type="h" for="ch" forName="ellipse7" refType="h" fact="0.5761"/>
        </dgm:constrLst>
      </dgm:else>
    </dgm:choose>
    <dgm:choose name="Name10">
      <dgm:if name="Name11" axis="ch" ptType="node" func="cnt" op="gte" val="1">
        <dgm:layoutNode name="ellipse1" styleLbl="vennNode1">
          <dgm:varLst>
            <dgm:bulletEnabled val="1"/>
          </dgm:varLst>
          <dgm:alg type="tx"/>
          <dgm:shape xmlns:r="http://schemas.openxmlformats.org/officeDocument/2006/relationships" type="ellipse" r:blip="">
            <dgm:adjLst/>
          </dgm:shape>
          <dgm:choose name="Name12">
            <dgm:if name="Name13" func="var" arg="dir" op="equ" val="norm">
              <dgm:presOf axis="ch desOrSelf" ptType="node node" st="1 1" cnt="1 0"/>
            </dgm:if>
            <dgm:else name="Name14">
              <dgm:choose name="Name15">
                <dgm:if name="Name16" axis="ch" ptType="node" func="cnt" op="equ" val="1">
                  <dgm:presOf axis="ch desOrSelf" ptType="node node" st="1 1" cnt="1 0"/>
                </dgm:if>
                <dgm:if name="Name17" axis="ch" ptType="node" func="cnt" op="equ" val="2">
                  <dgm:presOf axis="ch desOrSelf" ptType="node node" st="2 1" cnt="1 0"/>
                </dgm:if>
                <dgm:if name="Name18" axis="ch" ptType="node" func="cnt" op="equ" val="3">
                  <dgm:presOf axis="ch desOrSelf" ptType="node node" st="3 1" cnt="1 0"/>
                </dgm:if>
                <dgm:if name="Name19" axis="ch" ptType="node" func="cnt" op="equ" val="4">
                  <dgm:presOf axis="ch desOrSelf" ptType="node node" st="4 1" cnt="1 0"/>
                </dgm:if>
                <dgm:if name="Name20" axis="ch" ptType="node" func="cnt" op="equ" val="5">
                  <dgm:presOf axis="ch desOrSelf" ptType="node node" st="5 1" cnt="1 0"/>
                </dgm:if>
                <dgm:if name="Name21" axis="ch" ptType="node" func="cnt" op="equ" val="6">
                  <dgm:presOf axis="ch desOrSelf" ptType="node node" st="6 1" cnt="1 0"/>
                </dgm:if>
                <dgm:if name="Name22" axis="ch" ptType="node" func="cnt" op="gte" val="7">
                  <dgm:presOf axis="ch desOrSelf" ptType="node node" st="7 1" cnt="1 0"/>
                </dgm:if>
                <dgm:else name="Name2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4"/>
    </dgm:choose>
    <dgm:choose name="Name25">
      <dgm:if name="Name26" axis="ch" ptType="node" func="cnt" op="gte" val="2">
        <dgm:layoutNode name="ellipse2" styleLbl="vennNode1">
          <dgm:varLst>
            <dgm:bulletEnabled val="1"/>
          </dgm:varLst>
          <dgm:alg type="tx"/>
          <dgm:choose name="Name27">
            <dgm:if name="Name28" func="var" arg="dir" op="equ" val="norm">
              <dgm:shape xmlns:r="http://schemas.openxmlformats.org/officeDocument/2006/relationships" type="ellipse" r:blip="">
                <dgm:adjLst/>
              </dgm:shape>
              <dgm:presOf axis="ch desOrSelf" ptType="node node" st="2 1" cnt="1 0"/>
            </dgm:if>
            <dgm:else name="Name29">
              <dgm:shape xmlns:r="http://schemas.openxmlformats.org/officeDocument/2006/relationships" type="ellipse" r:blip="" zOrderOff="-2">
                <dgm:adjLst/>
              </dgm:shape>
              <dgm:choose name="Name30">
                <dgm:if name="Name31" axis="ch" ptType="node" func="cnt" op="equ" val="2">
                  <dgm:presOf axis="ch desOrSelf" ptType="node node" st="1 1" cnt="1 0"/>
                </dgm:if>
                <dgm:if name="Name32" axis="ch" ptType="node" func="cnt" op="equ" val="3">
                  <dgm:presOf axis="ch desOrSelf" ptType="node node" st="2 1" cnt="1 0"/>
                </dgm:if>
                <dgm:if name="Name33" axis="ch" ptType="node" func="cnt" op="equ" val="4">
                  <dgm:presOf axis="ch desOrSelf" ptType="node node" st="3 1" cnt="1 0"/>
                </dgm:if>
                <dgm:if name="Name34" axis="ch" ptType="node" func="cnt" op="equ" val="5">
                  <dgm:presOf axis="ch desOrSelf" ptType="node node" st="4 1" cnt="1 0"/>
                </dgm:if>
                <dgm:if name="Name35" axis="ch" ptType="node" func="cnt" op="equ" val="6">
                  <dgm:presOf axis="ch desOrSelf" ptType="node node" st="5 1" cnt="1 0"/>
                </dgm:if>
                <dgm:if name="Name36" axis="ch" ptType="node" func="cnt" op="gte" val="7">
                  <dgm:presOf axis="ch desOrSelf" ptType="node node" st="6 1" cnt="1 0"/>
                </dgm:if>
                <dgm:else name="Name37"/>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8"/>
    </dgm:choose>
    <dgm:choose name="Name39">
      <dgm:if name="Name40" axis="ch" ptType="node" func="cnt" op="gte" val="3">
        <dgm:layoutNode name="ellipse3" styleLbl="vennNode1">
          <dgm:varLst>
            <dgm:bulletEnabled val="1"/>
          </dgm:varLst>
          <dgm:alg type="tx"/>
          <dgm:shape xmlns:r="http://schemas.openxmlformats.org/officeDocument/2006/relationships" type="ellipse" r:blip="">
            <dgm:adjLst/>
          </dgm:shape>
          <dgm:choose name="Name41">
            <dgm:if name="Name42" func="var" arg="dir" op="equ" val="norm">
              <dgm:shape xmlns:r="http://schemas.openxmlformats.org/officeDocument/2006/relationships" type="ellipse" r:blip="">
                <dgm:adjLst/>
              </dgm:shape>
              <dgm:presOf axis="ch desOrSelf" ptType="node node" st="3 1" cnt="1 0"/>
            </dgm:if>
            <dgm:else name="Name43">
              <dgm:shape xmlns:r="http://schemas.openxmlformats.org/officeDocument/2006/relationships" type="ellipse" r:blip="" zOrderOff="-4">
                <dgm:adjLst/>
              </dgm:shape>
              <dgm:choose name="Name44">
                <dgm:if name="Name45" axis="ch" ptType="node" func="cnt" op="equ" val="3">
                  <dgm:presOf axis="ch desOrSelf" ptType="node node" st="1 1" cnt="1 0"/>
                </dgm:if>
                <dgm:if name="Name46" axis="ch" ptType="node" func="cnt" op="equ" val="4">
                  <dgm:presOf axis="ch desOrSelf" ptType="node node" st="2 1" cnt="1 0"/>
                </dgm:if>
                <dgm:if name="Name47" axis="ch" ptType="node" func="cnt" op="equ" val="5">
                  <dgm:presOf axis="ch desOrSelf" ptType="node node" st="3 1" cnt="1 0"/>
                </dgm:if>
                <dgm:if name="Name48" axis="ch" ptType="node" func="cnt" op="equ" val="6">
                  <dgm:presOf axis="ch desOrSelf" ptType="node node" st="4 1" cnt="1 0"/>
                </dgm:if>
                <dgm:if name="Name49" axis="ch" ptType="node" func="cnt" op="gte" val="7">
                  <dgm:presOf axis="ch desOrSelf" ptType="node node" st="5 1" cnt="1 0"/>
                </dgm:if>
                <dgm:else name="Name50"/>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1"/>
    </dgm:choose>
    <dgm:choose name="Name52">
      <dgm:if name="Name53" axis="ch" ptType="node" func="cnt" op="gte" val="4">
        <dgm:layoutNode name="ellipse4" styleLbl="vennNode1">
          <dgm:varLst>
            <dgm:bulletEnabled val="1"/>
          </dgm:varLst>
          <dgm:alg type="tx"/>
          <dgm:choose name="Name54">
            <dgm:if name="Name55" func="var" arg="dir" op="equ" val="norm">
              <dgm:shape xmlns:r="http://schemas.openxmlformats.org/officeDocument/2006/relationships" type="ellipse" r:blip="">
                <dgm:adjLst/>
              </dgm:shape>
              <dgm:presOf axis="ch desOrSelf" ptType="node node" st="4 1" cnt="1 0"/>
            </dgm:if>
            <dgm:else name="Name56">
              <dgm:shape xmlns:r="http://schemas.openxmlformats.org/officeDocument/2006/relationships" type="ellipse" r:blip="" zOrderOff="-6">
                <dgm:adjLst/>
              </dgm:shape>
              <dgm:choose name="Name57">
                <dgm:if name="Name58" axis="ch" ptType="node" func="cnt" op="equ" val="4">
                  <dgm:presOf axis="ch desOrSelf" ptType="node node" st="1 1" cnt="1 0"/>
                </dgm:if>
                <dgm:if name="Name59" axis="ch" ptType="node" func="cnt" op="equ" val="5">
                  <dgm:presOf axis="ch desOrSelf" ptType="node node" st="2 1" cnt="1 0"/>
                </dgm:if>
                <dgm:if name="Name60" axis="ch" ptType="node" func="cnt" op="equ" val="6">
                  <dgm:presOf axis="ch desOrSelf" ptType="node node" st="3 1" cnt="1 0"/>
                </dgm:if>
                <dgm:if name="Name61" axis="ch" ptType="node" func="cnt" op="gte" val="7">
                  <dgm:presOf axis="ch desOrSelf" ptType="node node" st="4 1" cnt="1 0"/>
                </dgm:if>
                <dgm:else name="Name62"/>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3"/>
    </dgm:choose>
    <dgm:choose name="Name64">
      <dgm:if name="Name65" axis="ch" ptType="node" func="cnt" op="gte" val="5">
        <dgm:layoutNode name="ellipse5" styleLbl="vennNode1">
          <dgm:varLst>
            <dgm:bulletEnabled val="1"/>
          </dgm:varLst>
          <dgm:alg type="tx"/>
          <dgm:choose name="Name66">
            <dgm:if name="Name67" func="var" arg="dir" op="equ" val="norm">
              <dgm:shape xmlns:r="http://schemas.openxmlformats.org/officeDocument/2006/relationships" type="ellipse" r:blip="">
                <dgm:adjLst/>
              </dgm:shape>
              <dgm:presOf axis="ch desOrSelf" ptType="node node" st="5 1" cnt="1 0"/>
            </dgm:if>
            <dgm:else name="Name68">
              <dgm:shape xmlns:r="http://schemas.openxmlformats.org/officeDocument/2006/relationships" type="ellipse" r:blip="" zOrderOff="-8">
                <dgm:adjLst/>
              </dgm:shape>
              <dgm:choose name="Name69">
                <dgm:if name="Name70" axis="ch" ptType="node" func="cnt" op="equ" val="5">
                  <dgm:presOf axis="ch desOrSelf" ptType="node node" st="1 1" cnt="1 0"/>
                </dgm:if>
                <dgm:if name="Name71" axis="ch" ptType="node" func="cnt" op="equ" val="6">
                  <dgm:presOf axis="ch desOrSelf" ptType="node node" st="2 1" cnt="1 0"/>
                </dgm:if>
                <dgm:if name="Name72" axis="ch" ptType="node" func="cnt" op="gte" val="7">
                  <dgm:presOf axis="ch desOrSelf" ptType="node node" st="3 1" cnt="1 0"/>
                </dgm:if>
                <dgm:else name="Name7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4"/>
    </dgm:choose>
    <dgm:choose name="Name75">
      <dgm:if name="Name76" axis="ch" ptType="node" func="cnt" op="gte" val="6">
        <dgm:layoutNode name="ellipse6" styleLbl="vennNode1">
          <dgm:varLst>
            <dgm:bulletEnabled val="1"/>
          </dgm:varLst>
          <dgm:alg type="tx"/>
          <dgm:choose name="Name77">
            <dgm:if name="Name78" func="var" arg="dir" op="equ" val="norm">
              <dgm:shape xmlns:r="http://schemas.openxmlformats.org/officeDocument/2006/relationships" type="ellipse" r:blip="">
                <dgm:adjLst/>
              </dgm:shape>
              <dgm:presOf axis="ch desOrSelf" ptType="node node" st="6 1" cnt="1 0"/>
            </dgm:if>
            <dgm:else name="Name79">
              <dgm:shape xmlns:r="http://schemas.openxmlformats.org/officeDocument/2006/relationships" type="ellipse" r:blip="" zOrderOff="-10">
                <dgm:adjLst/>
              </dgm:shape>
              <dgm:choose name="Name80">
                <dgm:if name="Name81" axis="ch" ptType="node" func="cnt" op="equ" val="6">
                  <dgm:presOf axis="ch desOrSelf" ptType="node node" st="1 1" cnt="1 0"/>
                </dgm:if>
                <dgm:if name="Name82" axis="ch" ptType="node" func="cnt" op="gte" val="7">
                  <dgm:presOf axis="ch desOrSelf" ptType="node node" st="2 1" cnt="1 0"/>
                </dgm:if>
                <dgm:else name="Name8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choose name="Name85">
      <dgm:if name="Name86" axis="ch" ptType="node" func="cnt" op="gte" val="7">
        <dgm:layoutNode name="ellipse7" styleLbl="vennNode1">
          <dgm:varLst>
            <dgm:bulletEnabled val="1"/>
          </dgm:varLst>
          <dgm:alg type="tx"/>
          <dgm:choose name="Name87">
            <dgm:if name="Name88" func="var" arg="dir" op="equ" val="norm">
              <dgm:shape xmlns:r="http://schemas.openxmlformats.org/officeDocument/2006/relationships" type="ellipse" r:blip="">
                <dgm:adjLst/>
              </dgm:shape>
              <dgm:presOf axis="ch desOrSelf" ptType="node node" st="7 1" cnt="1 0"/>
            </dgm:if>
            <dgm:else name="Name89">
              <dgm:shape xmlns:r="http://schemas.openxmlformats.org/officeDocument/2006/relationships" type="ellipse" r:blip="" zOrderOff="-12">
                <dgm:adjLst/>
              </dgm:shape>
              <dgm:presOf axis="ch desOrSelf" ptType="node node" st="1 1" cnt="1 0"/>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dgm:layoutDef>
</file>

<file path=ppt/diagrams/layout2.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A591099-7EBE-4D12-B880-CCA6B38B92A6}" type="datetimeFigureOut">
              <a:rPr lang="en-US" smtClean="0"/>
              <a:t>13/03/2023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3A36C10-A9D4-4995-9BAF-95FBD77A724B}" type="slidenum">
              <a:rPr lang="en-US" smtClean="0"/>
              <a:t>‹#›</a:t>
            </a:fld>
            <a:endParaRPr lang="en-US"/>
          </a:p>
        </p:txBody>
      </p:sp>
    </p:spTree>
    <p:extLst>
      <p:ext uri="{BB962C8B-B14F-4D97-AF65-F5344CB8AC3E}">
        <p14:creationId xmlns:p14="http://schemas.microsoft.com/office/powerpoint/2010/main" val="25092182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0CF4299-1721-48C6-878D-74296BE00D21}" type="datetimeFigureOut">
              <a:rPr lang="en-US" smtClean="0"/>
              <a:t>13/03/2023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0861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3AEF9EC-8318-4FF6-847E-A85BBD2B7E49}" type="slidenum">
              <a:rPr lang="en-US" smtClean="0"/>
              <a:t>‹#›</a:t>
            </a:fld>
            <a:endParaRPr lang="en-US"/>
          </a:p>
        </p:txBody>
      </p:sp>
    </p:spTree>
    <p:extLst>
      <p:ext uri="{BB962C8B-B14F-4D97-AF65-F5344CB8AC3E}">
        <p14:creationId xmlns:p14="http://schemas.microsoft.com/office/powerpoint/2010/main" val="22831956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We started</a:t>
            </a:r>
            <a:r>
              <a:rPr lang="en-US" baseline="0" dirty="0"/>
              <a:t> our journey in 1997 with Divine Textile Ltd. , followed by Divine Textile Ltd. unit 2 and Divine Fabrics Ltd.</a:t>
            </a:r>
          </a:p>
          <a:p>
            <a:pPr marL="171450" indent="-171450">
              <a:buFont typeface="Arial" panose="020B0604020202020204" pitchFamily="34" charset="0"/>
              <a:buChar char="•"/>
            </a:pPr>
            <a:r>
              <a:rPr lang="en-US" baseline="0" dirty="0"/>
              <a:t>We are a fully vertically integrated company where as of now our main input is yarn and our output is Ready Made Garments</a:t>
            </a:r>
          </a:p>
          <a:p>
            <a:pPr marL="171450" indent="-171450">
              <a:buFont typeface="Arial" panose="020B0604020202020204" pitchFamily="34" charset="0"/>
              <a:buChar char="•"/>
            </a:pPr>
            <a:r>
              <a:rPr lang="en-US" baseline="0" dirty="0"/>
              <a:t>We produce all kinds of Knit items and our annual turnover is $60 million</a:t>
            </a:r>
            <a:endParaRPr lang="en-US" dirty="0"/>
          </a:p>
        </p:txBody>
      </p:sp>
      <p:sp>
        <p:nvSpPr>
          <p:cNvPr id="4" name="Slide Number Placeholder 3"/>
          <p:cNvSpPr>
            <a:spLocks noGrp="1"/>
          </p:cNvSpPr>
          <p:nvPr>
            <p:ph type="sldNum" sz="quarter" idx="10"/>
          </p:nvPr>
        </p:nvSpPr>
        <p:spPr/>
        <p:txBody>
          <a:bodyPr/>
          <a:lstStyle/>
          <a:p>
            <a:fld id="{23AEF9EC-8318-4FF6-847E-A85BBD2B7E49}" type="slidenum">
              <a:rPr lang="en-US" smtClean="0"/>
              <a:t>3</a:t>
            </a:fld>
            <a:endParaRPr lang="en-US"/>
          </a:p>
        </p:txBody>
      </p:sp>
    </p:spTree>
    <p:extLst>
      <p:ext uri="{BB962C8B-B14F-4D97-AF65-F5344CB8AC3E}">
        <p14:creationId xmlns:p14="http://schemas.microsoft.com/office/powerpoint/2010/main" val="7380156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3AEF9EC-8318-4FF6-847E-A85BBD2B7E49}" type="slidenum">
              <a:rPr lang="en-US" smtClean="0"/>
              <a:t>4</a:t>
            </a:fld>
            <a:endParaRPr lang="en-US"/>
          </a:p>
        </p:txBody>
      </p:sp>
    </p:spTree>
    <p:extLst>
      <p:ext uri="{BB962C8B-B14F-4D97-AF65-F5344CB8AC3E}">
        <p14:creationId xmlns:p14="http://schemas.microsoft.com/office/powerpoint/2010/main" val="10579886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Our Total Knitting</a:t>
            </a:r>
            <a:r>
              <a:rPr lang="en-US" baseline="0" dirty="0"/>
              <a:t> Capacity is approximately 20,000 kg/day</a:t>
            </a:r>
          </a:p>
          <a:p>
            <a:pPr marL="171450" indent="-171450">
              <a:buFont typeface="Arial" panose="020B0604020202020204" pitchFamily="34" charset="0"/>
              <a:buChar char="•"/>
            </a:pPr>
            <a:r>
              <a:rPr lang="en-US" baseline="0" dirty="0"/>
              <a:t>We use branded knitting machines that are predominantly from Taiwan and Germany</a:t>
            </a:r>
          </a:p>
          <a:p>
            <a:pPr marL="171450" indent="-171450">
              <a:buFont typeface="Arial" panose="020B0604020202020204" pitchFamily="34" charset="0"/>
              <a:buChar char="•"/>
            </a:pPr>
            <a:r>
              <a:rPr lang="en-US" baseline="0" dirty="0"/>
              <a:t>We can produce a range of knitted fabrics from the simple single jersey, to rib, interlock, all types of </a:t>
            </a:r>
            <a:r>
              <a:rPr lang="en-US" baseline="0" dirty="0" err="1"/>
              <a:t>elastane</a:t>
            </a:r>
            <a:r>
              <a:rPr lang="en-US" baseline="0" dirty="0"/>
              <a:t> fabrics, pique etc.</a:t>
            </a:r>
          </a:p>
          <a:p>
            <a:pPr marL="171450" indent="-171450">
              <a:buFont typeface="Arial" panose="020B0604020202020204" pitchFamily="34" charset="0"/>
              <a:buChar char="•"/>
            </a:pPr>
            <a:r>
              <a:rPr lang="en-US" baseline="0" dirty="0"/>
              <a:t>We can produce a variety of blended fabrics such as; Polyester/Cotton, Cotton/Viscose, Cotton/Modal etc.</a:t>
            </a:r>
          </a:p>
        </p:txBody>
      </p:sp>
      <p:sp>
        <p:nvSpPr>
          <p:cNvPr id="4" name="Slide Number Placeholder 3"/>
          <p:cNvSpPr>
            <a:spLocks noGrp="1"/>
          </p:cNvSpPr>
          <p:nvPr>
            <p:ph type="sldNum" sz="quarter" idx="10"/>
          </p:nvPr>
        </p:nvSpPr>
        <p:spPr/>
        <p:txBody>
          <a:bodyPr/>
          <a:lstStyle/>
          <a:p>
            <a:fld id="{23AEF9EC-8318-4FF6-847E-A85BBD2B7E49}" type="slidenum">
              <a:rPr lang="en-US" smtClean="0"/>
              <a:t>7</a:t>
            </a:fld>
            <a:endParaRPr lang="en-US"/>
          </a:p>
        </p:txBody>
      </p:sp>
    </p:spTree>
    <p:extLst>
      <p:ext uri="{BB962C8B-B14F-4D97-AF65-F5344CB8AC3E}">
        <p14:creationId xmlns:p14="http://schemas.microsoft.com/office/powerpoint/2010/main" val="1642281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Our</a:t>
            </a:r>
            <a:r>
              <a:rPr lang="en-US" baseline="0" dirty="0"/>
              <a:t> Total Fabric dyeing capacity is approximately 28 tons/day</a:t>
            </a:r>
          </a:p>
          <a:p>
            <a:pPr marL="171450" indent="-171450">
              <a:buFont typeface="Arial" panose="020B0604020202020204" pitchFamily="34" charset="0"/>
              <a:buChar char="•"/>
            </a:pPr>
            <a:r>
              <a:rPr lang="en-US" baseline="0" dirty="0"/>
              <a:t>We use machines mainly from Turkey and Germany</a:t>
            </a:r>
          </a:p>
          <a:p>
            <a:pPr marL="171450" indent="-171450">
              <a:buFont typeface="Arial" panose="020B0604020202020204" pitchFamily="34" charset="0"/>
              <a:buChar char="•"/>
            </a:pPr>
            <a:r>
              <a:rPr lang="en-US" baseline="0" dirty="0"/>
              <a:t>Our dyeing machines are geared towards producing the finest quality dyed fabric on the market that develops a tangibly unique appearance and feel. In our dyeing facility we have an automatic dispensing machine that uses pre-coded formulae to mix the required amount of dyes and chemicals with surgical levels of precision and accuracy, which can only be feasible through automated means. Since we have eliminated human error in this mixing phase, this enables us to achieve hitherto unimaginable levels of quality in the more technical fabrics such as cotton </a:t>
            </a:r>
            <a:r>
              <a:rPr lang="en-US" baseline="0" dirty="0" err="1"/>
              <a:t>elastane</a:t>
            </a:r>
            <a:r>
              <a:rPr lang="en-US" baseline="0" dirty="0"/>
              <a:t>, viscose </a:t>
            </a:r>
            <a:r>
              <a:rPr lang="en-US" baseline="0" dirty="0" err="1"/>
              <a:t>elastane</a:t>
            </a:r>
            <a:r>
              <a:rPr lang="en-US" baseline="0" dirty="0"/>
              <a:t> etc.</a:t>
            </a:r>
          </a:p>
          <a:p>
            <a:pPr marL="171450" indent="-171450">
              <a:buFont typeface="Arial" panose="020B0604020202020204" pitchFamily="34" charset="0"/>
              <a:buChar char="•"/>
            </a:pPr>
            <a:r>
              <a:rPr lang="en-US" baseline="0" dirty="0"/>
              <a:t>While dealing with </a:t>
            </a:r>
            <a:r>
              <a:rPr lang="en-US" baseline="0" dirty="0" err="1"/>
              <a:t>elastane</a:t>
            </a:r>
            <a:r>
              <a:rPr lang="en-US" baseline="0" dirty="0"/>
              <a:t> fabrics, in order to produce Divine levels of quality, and ensure that the flexibility and elasticity of the fabric is always present, and that upon release after stretching, the fabric will always return back to its exact original state, it is necessary to mix chemicals using ratios that allow for very little variation. Mixing at such levels of accuracy can only be achieved through automated means which is available to us in the form of our auto-dispensing machine.</a:t>
            </a:r>
          </a:p>
          <a:p>
            <a:pPr marL="171450" indent="-171450">
              <a:buFont typeface="Arial" panose="020B0604020202020204" pitchFamily="34" charset="0"/>
              <a:buChar char="•"/>
            </a:pPr>
            <a:r>
              <a:rPr lang="en-US" baseline="0" dirty="0"/>
              <a:t>This machine also allows us to apply more sophisticated characteristics to the fabric, such as;</a:t>
            </a:r>
          </a:p>
          <a:p>
            <a:pPr marL="628650" lvl="1" indent="-171450">
              <a:buFont typeface="Arial" panose="020B0604020202020204" pitchFamily="34" charset="0"/>
              <a:buChar char="•"/>
            </a:pPr>
            <a:r>
              <a:rPr lang="en-US" baseline="0" dirty="0"/>
              <a:t>UV coating</a:t>
            </a:r>
          </a:p>
          <a:p>
            <a:pPr marL="628650" lvl="1" indent="-171450">
              <a:buFont typeface="Arial" panose="020B0604020202020204" pitchFamily="34" charset="0"/>
              <a:buChar char="•"/>
            </a:pPr>
            <a:r>
              <a:rPr lang="en-US" baseline="0" dirty="0"/>
              <a:t>Water/Oil/Soil Repellant</a:t>
            </a:r>
          </a:p>
          <a:p>
            <a:pPr marL="628650" lvl="1" indent="-171450">
              <a:buFont typeface="Arial" panose="020B0604020202020204" pitchFamily="34" charset="0"/>
              <a:buChar char="•"/>
            </a:pPr>
            <a:r>
              <a:rPr lang="en-US" baseline="0" dirty="0"/>
              <a:t>Teflon Finish</a:t>
            </a:r>
          </a:p>
          <a:p>
            <a:pPr marL="628650" lvl="1" indent="-171450">
              <a:buFont typeface="Arial" panose="020B0604020202020204" pitchFamily="34" charset="0"/>
              <a:buChar char="•"/>
            </a:pPr>
            <a:r>
              <a:rPr lang="en-US" baseline="0" dirty="0"/>
              <a:t>Wrinkle-Free</a:t>
            </a:r>
          </a:p>
          <a:p>
            <a:pPr marL="628650" lvl="1" indent="-171450">
              <a:buFont typeface="Arial" panose="020B0604020202020204" pitchFamily="34" charset="0"/>
              <a:buChar char="•"/>
            </a:pPr>
            <a:r>
              <a:rPr lang="en-US" baseline="0" dirty="0"/>
              <a:t>Anti-bacterial Finish</a:t>
            </a:r>
          </a:p>
          <a:p>
            <a:pPr marL="628650" lvl="1" indent="-171450">
              <a:buFont typeface="Arial" panose="020B0604020202020204" pitchFamily="34" charset="0"/>
              <a:buChar char="•"/>
            </a:pPr>
            <a:r>
              <a:rPr lang="en-US" baseline="0" dirty="0"/>
              <a:t>Aroma Finish</a:t>
            </a:r>
          </a:p>
          <a:p>
            <a:pPr marL="171450" lvl="0" indent="-171450">
              <a:buFont typeface="Arial" panose="020B0604020202020204" pitchFamily="34" charset="0"/>
              <a:buChar char="•"/>
            </a:pPr>
            <a:r>
              <a:rPr lang="en-US" baseline="0" dirty="0"/>
              <a:t>Etc.</a:t>
            </a:r>
            <a:endParaRPr lang="en-US" dirty="0"/>
          </a:p>
        </p:txBody>
      </p:sp>
      <p:sp>
        <p:nvSpPr>
          <p:cNvPr id="4" name="Slide Number Placeholder 3"/>
          <p:cNvSpPr>
            <a:spLocks noGrp="1"/>
          </p:cNvSpPr>
          <p:nvPr>
            <p:ph type="sldNum" sz="quarter" idx="10"/>
          </p:nvPr>
        </p:nvSpPr>
        <p:spPr/>
        <p:txBody>
          <a:bodyPr/>
          <a:lstStyle/>
          <a:p>
            <a:fld id="{23AEF9EC-8318-4FF6-847E-A85BBD2B7E49}" type="slidenum">
              <a:rPr lang="en-US" smtClean="0"/>
              <a:t>8</a:t>
            </a:fld>
            <a:endParaRPr lang="en-US"/>
          </a:p>
        </p:txBody>
      </p:sp>
    </p:spTree>
    <p:extLst>
      <p:ext uri="{BB962C8B-B14F-4D97-AF65-F5344CB8AC3E}">
        <p14:creationId xmlns:p14="http://schemas.microsoft.com/office/powerpoint/2010/main" val="39232753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Our</a:t>
            </a:r>
            <a:r>
              <a:rPr lang="en-US" baseline="0" dirty="0"/>
              <a:t> total fabric finishing capacity is 70 tons/day</a:t>
            </a:r>
          </a:p>
          <a:p>
            <a:pPr marL="171450" indent="-171450">
              <a:buFont typeface="Arial" panose="020B0604020202020204" pitchFamily="34" charset="0"/>
              <a:buChar char="•"/>
            </a:pPr>
            <a:r>
              <a:rPr lang="en-US" baseline="0" dirty="0"/>
              <a:t>In finishing section we use predominantly German and Italian machines</a:t>
            </a:r>
          </a:p>
          <a:p>
            <a:pPr marL="171450" indent="-171450">
              <a:buFont typeface="Arial" panose="020B0604020202020204" pitchFamily="34" charset="0"/>
              <a:buChar char="•"/>
            </a:pPr>
            <a:r>
              <a:rPr lang="en-US" dirty="0"/>
              <a:t>The machines and performance</a:t>
            </a:r>
            <a:r>
              <a:rPr lang="en-US" baseline="0" dirty="0"/>
              <a:t> of our Finishing section are not only an example of the heights of quality that we achieve here at Divine, but they also stand testament to the fruits of a detail-oriented perfectionist production system. Here is an example:</a:t>
            </a:r>
          </a:p>
          <a:p>
            <a:pPr marL="171450" indent="-171450">
              <a:buFont typeface="Arial" panose="020B0604020202020204" pitchFamily="34" charset="0"/>
              <a:buChar char="•"/>
            </a:pPr>
            <a:r>
              <a:rPr lang="en-US" baseline="0" dirty="0"/>
              <a:t>The generally accepted method to remove the hairiness from a fabric is to subject it to an enzyme wash, which essentially eats away all the loose cotton fibers and leaves behind a smooth finish and feel for the fabric. However, for more technical fabrics that include a greater mix of colored </a:t>
            </a:r>
            <a:r>
              <a:rPr lang="en-US" baseline="0" dirty="0" err="1"/>
              <a:t>fibres</a:t>
            </a:r>
            <a:r>
              <a:rPr lang="en-US" baseline="0" dirty="0"/>
              <a:t> or yarn this poses a problem.</a:t>
            </a:r>
          </a:p>
          <a:p>
            <a:pPr marL="171450" indent="-171450">
              <a:buFont typeface="Arial" panose="020B0604020202020204" pitchFamily="34" charset="0"/>
              <a:buChar char="•"/>
            </a:pPr>
            <a:r>
              <a:rPr lang="en-US" baseline="0" dirty="0"/>
              <a:t>Basically for fabrics such as cotton mélange, yarn dyed fabric and viscose this enzyme wash may cause bleeding of the darker color on to the lighter color. In the case of yarn dyed fabrics it ruins the look of the engineered stripes and in the case of the cotton mélange it subverts the contrast of the mélange effect as the darker dye bleeds into the lighter colored </a:t>
            </a:r>
            <a:r>
              <a:rPr lang="en-US" baseline="0" dirty="0" err="1"/>
              <a:t>fibres</a:t>
            </a:r>
            <a:r>
              <a:rPr lang="en-US" baseline="0" dirty="0"/>
              <a:t>. This essentially defeats the entire point of a mélange fabric.</a:t>
            </a:r>
          </a:p>
          <a:p>
            <a:pPr marL="171450" indent="-171450">
              <a:buFont typeface="Arial" panose="020B0604020202020204" pitchFamily="34" charset="0"/>
              <a:buChar char="•"/>
            </a:pPr>
            <a:r>
              <a:rPr lang="en-US" baseline="0" dirty="0"/>
              <a:t>Therefore in the case of mélange or yarn dyed fabrics we use a different method for removing hairiness. This is called singeing. Essentially this singeing machine burns of the loose, excess </a:t>
            </a:r>
            <a:r>
              <a:rPr lang="en-US" baseline="0" dirty="0" err="1"/>
              <a:t>fibres</a:t>
            </a:r>
            <a:r>
              <a:rPr lang="en-US" baseline="0" dirty="0"/>
              <a:t> and in effect removes the hairiness of the fabric, without allowing the darker dye to bleed into the lighter colored yarn or </a:t>
            </a:r>
            <a:r>
              <a:rPr lang="en-US" baseline="0" dirty="0" err="1"/>
              <a:t>fibre</a:t>
            </a:r>
            <a:r>
              <a:rPr lang="en-US" baseline="0" dirty="0"/>
              <a:t>. This controls the hairiness of the fabric but leaves behind a well-contrasted, clean look of the fabric that makes it easily stand out in a line-up against other fabrics.</a:t>
            </a:r>
          </a:p>
          <a:p>
            <a:pPr marL="171450" indent="-171450">
              <a:buFont typeface="Arial" panose="020B0604020202020204" pitchFamily="34" charset="0"/>
              <a:buChar char="•"/>
            </a:pPr>
            <a:r>
              <a:rPr lang="en-US" baseline="0" dirty="0"/>
              <a:t>Essentially it is this attention to detail and modern, constantly-updated machinery that makes Divine Fabric what it is. We believe that it is such levels of quality achieve in fabric that makes Divine products a “hot sell” every time on every shelf in every store.</a:t>
            </a:r>
            <a:endParaRPr lang="en-US" dirty="0"/>
          </a:p>
        </p:txBody>
      </p:sp>
      <p:sp>
        <p:nvSpPr>
          <p:cNvPr id="4" name="Slide Number Placeholder 3"/>
          <p:cNvSpPr>
            <a:spLocks noGrp="1"/>
          </p:cNvSpPr>
          <p:nvPr>
            <p:ph type="sldNum" sz="quarter" idx="10"/>
          </p:nvPr>
        </p:nvSpPr>
        <p:spPr/>
        <p:txBody>
          <a:bodyPr/>
          <a:lstStyle/>
          <a:p>
            <a:fld id="{23AEF9EC-8318-4FF6-847E-A85BBD2B7E49}" type="slidenum">
              <a:rPr lang="en-US" smtClean="0"/>
              <a:t>9</a:t>
            </a:fld>
            <a:endParaRPr lang="en-US"/>
          </a:p>
        </p:txBody>
      </p:sp>
    </p:spTree>
    <p:extLst>
      <p:ext uri="{BB962C8B-B14F-4D97-AF65-F5344CB8AC3E}">
        <p14:creationId xmlns:p14="http://schemas.microsoft.com/office/powerpoint/2010/main" val="29120520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Our Yarn Dyeing Facility can produce approximately 6</a:t>
            </a:r>
            <a:r>
              <a:rPr lang="en-US" baseline="0" dirty="0"/>
              <a:t> tons/day of dyed yarn</a:t>
            </a:r>
          </a:p>
          <a:p>
            <a:pPr marL="171450" indent="-171450">
              <a:buFont typeface="Arial" panose="020B0604020202020204" pitchFamily="34" charset="0"/>
              <a:buChar char="•"/>
            </a:pPr>
            <a:r>
              <a:rPr lang="en-US" baseline="0" dirty="0"/>
              <a:t>We mainly use Swiss and Chinese machines</a:t>
            </a:r>
          </a:p>
          <a:p>
            <a:pPr marL="171450" indent="-171450">
              <a:buFont typeface="Arial" panose="020B0604020202020204" pitchFamily="34" charset="0"/>
              <a:buChar char="•"/>
            </a:pPr>
            <a:r>
              <a:rPr lang="en-US" baseline="0" dirty="0"/>
              <a:t>This allows us to have a better control over the quality of the dyed yarn and hence this makes for better yarn dyed fabrics.</a:t>
            </a:r>
            <a:endParaRPr lang="en-US" dirty="0"/>
          </a:p>
        </p:txBody>
      </p:sp>
      <p:sp>
        <p:nvSpPr>
          <p:cNvPr id="4" name="Slide Number Placeholder 3"/>
          <p:cNvSpPr>
            <a:spLocks noGrp="1"/>
          </p:cNvSpPr>
          <p:nvPr>
            <p:ph type="sldNum" sz="quarter" idx="10"/>
          </p:nvPr>
        </p:nvSpPr>
        <p:spPr/>
        <p:txBody>
          <a:bodyPr/>
          <a:lstStyle/>
          <a:p>
            <a:fld id="{23AEF9EC-8318-4FF6-847E-A85BBD2B7E49}" type="slidenum">
              <a:rPr lang="en-US" smtClean="0"/>
              <a:t>10</a:t>
            </a:fld>
            <a:endParaRPr lang="en-US"/>
          </a:p>
        </p:txBody>
      </p:sp>
    </p:spTree>
    <p:extLst>
      <p:ext uri="{BB962C8B-B14F-4D97-AF65-F5344CB8AC3E}">
        <p14:creationId xmlns:p14="http://schemas.microsoft.com/office/powerpoint/2010/main" val="15422798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We have</a:t>
            </a:r>
            <a:r>
              <a:rPr lang="en-US" baseline="0" dirty="0"/>
              <a:t> a state-of-the-art laboratory that allows us to conduct in-house testing of all our dyes, chemicals and fabrics for dangerous chemicals and controlled substances</a:t>
            </a:r>
          </a:p>
          <a:p>
            <a:pPr marL="171450" indent="-171450">
              <a:buFont typeface="Arial" panose="020B0604020202020204" pitchFamily="34" charset="0"/>
              <a:buChar char="•"/>
            </a:pPr>
            <a:r>
              <a:rPr lang="en-US" baseline="0" dirty="0"/>
              <a:t>This laboratory makes sure that we deliver consistent and measurable levels of quality to our customer every time.</a:t>
            </a:r>
          </a:p>
          <a:p>
            <a:pPr marL="171450" indent="-171450">
              <a:buFont typeface="Arial" panose="020B0604020202020204" pitchFamily="34" charset="0"/>
              <a:buChar char="•"/>
            </a:pPr>
            <a:r>
              <a:rPr lang="en-US" baseline="0" dirty="0"/>
              <a:t>Our laboratory facility has already received accreditation from Bangladesh Accreditation Board, and our buyers </a:t>
            </a:r>
            <a:r>
              <a:rPr lang="en-US" baseline="0" dirty="0" err="1"/>
              <a:t>Lindex</a:t>
            </a:r>
            <a:r>
              <a:rPr lang="en-US" baseline="0" dirty="0"/>
              <a:t>, MNS, Carrefour &amp; </a:t>
            </a:r>
            <a:r>
              <a:rPr lang="en-US" baseline="0" dirty="0" err="1"/>
              <a:t>Beaumanoir</a:t>
            </a:r>
            <a:r>
              <a:rPr lang="en-US" baseline="0" dirty="0"/>
              <a:t> has already approved this lab to conduct self-testing and in-house quality control. Here we can officially run the products we make for you through this facility and guarantee our product at a scientific, measurable and tangible manner.</a:t>
            </a:r>
            <a:endParaRPr lang="en-US" dirty="0"/>
          </a:p>
        </p:txBody>
      </p:sp>
      <p:sp>
        <p:nvSpPr>
          <p:cNvPr id="4" name="Slide Number Placeholder 3"/>
          <p:cNvSpPr>
            <a:spLocks noGrp="1"/>
          </p:cNvSpPr>
          <p:nvPr>
            <p:ph type="sldNum" sz="quarter" idx="10"/>
          </p:nvPr>
        </p:nvSpPr>
        <p:spPr/>
        <p:txBody>
          <a:bodyPr/>
          <a:lstStyle/>
          <a:p>
            <a:fld id="{23AEF9EC-8318-4FF6-847E-A85BBD2B7E49}" type="slidenum">
              <a:rPr lang="en-US" smtClean="0"/>
              <a:t>12</a:t>
            </a:fld>
            <a:endParaRPr lang="en-US"/>
          </a:p>
        </p:txBody>
      </p:sp>
    </p:spTree>
    <p:extLst>
      <p:ext uri="{BB962C8B-B14F-4D97-AF65-F5344CB8AC3E}">
        <p14:creationId xmlns:p14="http://schemas.microsoft.com/office/powerpoint/2010/main" val="31238089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AEF9EC-8318-4FF6-847E-A85BBD2B7E49}" type="slidenum">
              <a:rPr lang="en-US" smtClean="0"/>
              <a:t>19</a:t>
            </a:fld>
            <a:endParaRPr lang="en-US"/>
          </a:p>
        </p:txBody>
      </p:sp>
    </p:spTree>
    <p:extLst>
      <p:ext uri="{BB962C8B-B14F-4D97-AF65-F5344CB8AC3E}">
        <p14:creationId xmlns:p14="http://schemas.microsoft.com/office/powerpoint/2010/main" val="8051264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61254"/>
            <a:ext cx="8226490" cy="3083767"/>
          </a:xfrm>
        </p:spPr>
        <p:txBody>
          <a:bodyPr anchor="b">
            <a:normAutofit/>
          </a:bodyPr>
          <a:lstStyle>
            <a:lvl1pPr algn="l">
              <a:lnSpc>
                <a:spcPct val="80000"/>
              </a:lnSpc>
              <a:defRPr sz="720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609600" y="3345021"/>
            <a:ext cx="8229600" cy="1371600"/>
          </a:xfrm>
        </p:spPr>
        <p:txBody>
          <a:bodyPr/>
          <a:lstStyle>
            <a:lvl1pPr marL="0" indent="0" algn="l">
              <a:spcBef>
                <a:spcPts val="1200"/>
              </a:spcBef>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98862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9580562-E361-4901-81A9-DC99371C70DE}" type="datetime1">
              <a:rPr lang="en-US" smtClean="0"/>
              <a:t>13/03/2023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2477154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50680" y="365125"/>
            <a:ext cx="1645920" cy="5811838"/>
          </a:xfrm>
        </p:spPr>
        <p:txBody>
          <a:bodyPr vert="eaVert"/>
          <a:lstStyle>
            <a:lvl1pPr>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295400" y="365125"/>
            <a:ext cx="7624664"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A3E088F-5C71-4C3B-A46F-E5E332BBC3D1}" type="datetime1">
              <a:rPr lang="en-US" smtClean="0"/>
              <a:t>13/03/2023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2524635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6F79E80-105D-4CD8-AF07-4CEB9B9063CC}" type="datetime1">
              <a:rPr lang="en-US" smtClean="0"/>
              <a:t>13/03/2023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3112444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2648" y="265176"/>
            <a:ext cx="8229600" cy="3081528"/>
          </a:xfrm>
        </p:spPr>
        <p:txBody>
          <a:bodyPr anchor="b">
            <a:normAutofit/>
          </a:bodyPr>
          <a:lstStyle>
            <a:lvl1pPr>
              <a:defRPr sz="5400"/>
            </a:lvl1pPr>
          </a:lstStyle>
          <a:p>
            <a:r>
              <a:rPr lang="en-US"/>
              <a:t>Click to edit Master title style</a:t>
            </a:r>
          </a:p>
        </p:txBody>
      </p:sp>
      <p:sp>
        <p:nvSpPr>
          <p:cNvPr id="3" name="Text Placeholder 2"/>
          <p:cNvSpPr>
            <a:spLocks noGrp="1"/>
          </p:cNvSpPr>
          <p:nvPr>
            <p:ph type="body" idx="1"/>
          </p:nvPr>
        </p:nvSpPr>
        <p:spPr>
          <a:xfrm>
            <a:off x="612648" y="3346704"/>
            <a:ext cx="8229600" cy="1371600"/>
          </a:xfrm>
        </p:spPr>
        <p:txBody>
          <a:bodyPr/>
          <a:lstStyle>
            <a:lvl1pPr marL="0" indent="0">
              <a:spcBef>
                <a:spcPts val="1200"/>
              </a:spcBef>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p:cNvSpPr>
            <a:spLocks noGrp="1"/>
          </p:cNvSpPr>
          <p:nvPr>
            <p:ph type="dt" sz="half" idx="10"/>
          </p:nvPr>
        </p:nvSpPr>
        <p:spPr/>
        <p:txBody>
          <a:bodyPr/>
          <a:lstStyle/>
          <a:p>
            <a:fld id="{059F2C64-0D63-44AF-997A-1B1FE1A96E19}" type="datetime1">
              <a:rPr lang="en-US" smtClean="0"/>
              <a:t>13/03/2023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3506778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95401" y="1828800"/>
            <a:ext cx="4572000" cy="4348163"/>
          </a:xfrm>
        </p:spPr>
        <p:txBody>
          <a:bodyPr>
            <a:normAutofit/>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24599" y="1828800"/>
            <a:ext cx="4572000" cy="4348163"/>
          </a:xfrm>
        </p:spPr>
        <p:txBody>
          <a:bodyPr>
            <a:normAutofit/>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93EA110-C81D-4C5F-84B3-B5F5E7416EB9}" type="datetime1">
              <a:rPr lang="en-US" smtClean="0"/>
              <a:t>13/03/2023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4044567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a:xfrm>
            <a:off x="1298448" y="1627258"/>
            <a:ext cx="4572000" cy="685800"/>
          </a:xfrm>
        </p:spPr>
        <p:txBody>
          <a:bodyPr anchor="ctr">
            <a:normAutofit/>
          </a:bodyPr>
          <a:lstStyle>
            <a:lvl1pPr marL="0" indent="0">
              <a:spcBef>
                <a:spcPts val="0"/>
              </a:spcBef>
              <a:buNone/>
              <a:defRPr sz="20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98448" y="2331720"/>
            <a:ext cx="4572000" cy="3840480"/>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27648" y="1627258"/>
            <a:ext cx="4572000" cy="685800"/>
          </a:xfrm>
        </p:spPr>
        <p:txBody>
          <a:bodyPr anchor="ctr">
            <a:normAutofit/>
          </a:bodyPr>
          <a:lstStyle>
            <a:lvl1pPr marL="0" indent="0">
              <a:spcBef>
                <a:spcPts val="0"/>
              </a:spcBef>
              <a:buNone/>
              <a:defRPr sz="20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327648" y="2331720"/>
            <a:ext cx="4572000" cy="3840480"/>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C8EC5ED-4C80-4726-926C-338D85485045}" type="datetime1">
              <a:rPr lang="en-US" smtClean="0"/>
              <a:t>13/03/2023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3397906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8647976-C764-44D0-930D-1AC5846C8450}" type="datetime1">
              <a:rPr lang="en-US" smtClean="0"/>
              <a:t>13/03/2023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3238976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FA5702-ECF8-4274-B6BF-9D5EEBC26FE5}" type="datetime1">
              <a:rPr lang="en-US" smtClean="0"/>
              <a:t>13/03/2023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2146817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hidden">
          <a:xfrm>
            <a:off x="0" y="0"/>
            <a:ext cx="7315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979330" y="457200"/>
            <a:ext cx="3603070" cy="155448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606490" y="685800"/>
            <a:ext cx="6102220" cy="5486400"/>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979330" y="2101850"/>
            <a:ext cx="3603070" cy="1828800"/>
          </a:xfrm>
        </p:spPr>
        <p:txBody>
          <a:bodyPr/>
          <a:lstStyle>
            <a:lvl1pPr marL="0" indent="0">
              <a:spcBef>
                <a:spcPts val="12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0566C6A-A83C-4E27-990F-89F11F779CE0}" type="datetime1">
              <a:rPr lang="en-US" smtClean="0"/>
              <a:t>13/03/2023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1667374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bwMode="hidden">
          <a:xfrm>
            <a:off x="0" y="0"/>
            <a:ext cx="7315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982712" y="457200"/>
            <a:ext cx="3602736" cy="155448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0" y="-1"/>
            <a:ext cx="7315200" cy="6858000"/>
          </a:xfrm>
        </p:spPr>
        <p:txBody>
          <a:bodyPr tIns="45720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7982712" y="2101850"/>
            <a:ext cx="3602736" cy="18288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977249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95400" y="362303"/>
            <a:ext cx="9601200" cy="1069940"/>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295400" y="1828799"/>
            <a:ext cx="9601200" cy="43481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419253" y="6385492"/>
            <a:ext cx="982047" cy="228600"/>
          </a:xfrm>
          <a:prstGeom prst="rect">
            <a:avLst/>
          </a:prstGeom>
        </p:spPr>
        <p:txBody>
          <a:bodyPr vert="horz" lIns="91440" tIns="45720" rIns="91440" bIns="45720" rtlCol="0" anchor="ctr"/>
          <a:lstStyle>
            <a:lvl1pPr algn="r">
              <a:defRPr sz="800">
                <a:solidFill>
                  <a:schemeClr val="accent1"/>
                </a:solidFill>
              </a:defRPr>
            </a:lvl1pPr>
          </a:lstStyle>
          <a:p>
            <a:fld id="{D14E86EA-95E3-4DA0-97E2-7D1BBAC51A0F}" type="datetime1">
              <a:rPr lang="en-US" smtClean="0"/>
              <a:t>13/03/2023</a:t>
            </a:fld>
            <a:endParaRPr lang="en-US"/>
          </a:p>
        </p:txBody>
      </p:sp>
      <p:sp>
        <p:nvSpPr>
          <p:cNvPr id="5" name="Footer Placeholder 4"/>
          <p:cNvSpPr>
            <a:spLocks noGrp="1"/>
          </p:cNvSpPr>
          <p:nvPr>
            <p:ph type="ftr" sz="quarter" idx="3"/>
          </p:nvPr>
        </p:nvSpPr>
        <p:spPr>
          <a:xfrm>
            <a:off x="609600" y="6385492"/>
            <a:ext cx="6099048" cy="228600"/>
          </a:xfrm>
          <a:prstGeom prst="rect">
            <a:avLst/>
          </a:prstGeom>
        </p:spPr>
        <p:txBody>
          <a:bodyPr vert="horz" lIns="91440" tIns="45720" rIns="91440" bIns="45720" rtlCol="0" anchor="ctr"/>
          <a:lstStyle>
            <a:lvl1pPr algn="l">
              <a:defRPr sz="800">
                <a:solidFill>
                  <a:schemeClr val="accent1"/>
                </a:solidFill>
              </a:defRPr>
            </a:lvl1pPr>
          </a:lstStyle>
          <a:p>
            <a:endParaRPr lang="en-US" dirty="0"/>
          </a:p>
        </p:txBody>
      </p:sp>
      <p:sp>
        <p:nvSpPr>
          <p:cNvPr id="6" name="Slide Number Placeholder 5"/>
          <p:cNvSpPr>
            <a:spLocks noGrp="1"/>
          </p:cNvSpPr>
          <p:nvPr>
            <p:ph type="sldNum" sz="quarter" idx="4"/>
          </p:nvPr>
        </p:nvSpPr>
        <p:spPr>
          <a:xfrm>
            <a:off x="10753532" y="6385492"/>
            <a:ext cx="828868" cy="228600"/>
          </a:xfrm>
          <a:prstGeom prst="rect">
            <a:avLst/>
          </a:prstGeom>
        </p:spPr>
        <p:txBody>
          <a:bodyPr vert="horz" lIns="91440" tIns="45720" rIns="91440" bIns="45720" rtlCol="0" anchor="ctr"/>
          <a:lstStyle>
            <a:lvl1pPr algn="r">
              <a:defRPr sz="800">
                <a:solidFill>
                  <a:schemeClr val="accent1"/>
                </a:solidFill>
              </a:defRPr>
            </a:lvl1pPr>
          </a:lstStyle>
          <a:p>
            <a:fld id="{E31375A4-56A4-47D6-9801-1991572033F7}" type="slidenum">
              <a:rPr lang="en-US" smtClean="0"/>
              <a:pPr/>
              <a:t>‹#›</a:t>
            </a:fld>
            <a:endParaRPr lang="en-US"/>
          </a:p>
        </p:txBody>
      </p:sp>
    </p:spTree>
    <p:extLst>
      <p:ext uri="{BB962C8B-B14F-4D97-AF65-F5344CB8AC3E}">
        <p14:creationId xmlns:p14="http://schemas.microsoft.com/office/powerpoint/2010/main" val="1943259863"/>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800"/>
        </a:spcBef>
        <a:buClr>
          <a:schemeClr val="accent1"/>
        </a:buClr>
        <a:buFont typeface="Arial" pitchFamily="34" charset="0"/>
        <a:buChar char="•"/>
        <a:defRPr sz="2000" kern="1200">
          <a:solidFill>
            <a:schemeClr val="tx1"/>
          </a:solidFill>
          <a:latin typeface="+mn-lt"/>
          <a:ea typeface="+mn-ea"/>
          <a:cs typeface="+mn-cs"/>
        </a:defRPr>
      </a:lvl1pPr>
      <a:lvl2pPr marL="502920" indent="-228600" algn="l" defTabSz="914400" rtl="0" eaLnBrk="1" latinLnBrk="0" hangingPunct="1">
        <a:lnSpc>
          <a:spcPct val="90000"/>
        </a:lnSpc>
        <a:spcBef>
          <a:spcPts val="1200"/>
        </a:spcBef>
        <a:buClr>
          <a:schemeClr val="accent1"/>
        </a:buClr>
        <a:buFont typeface="Arial" pitchFamily="34" charset="0"/>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800"/>
        </a:spcBef>
        <a:buClr>
          <a:schemeClr val="accent1"/>
        </a:buClr>
        <a:buFont typeface="Arial" pitchFamily="34" charset="0"/>
        <a:buChar char="•"/>
        <a:defRPr sz="1600" kern="1200">
          <a:solidFill>
            <a:schemeClr val="tx1"/>
          </a:solidFill>
          <a:latin typeface="+mn-lt"/>
          <a:ea typeface="+mn-ea"/>
          <a:cs typeface="+mn-cs"/>
        </a:defRPr>
      </a:lvl3pPr>
      <a:lvl4pPr marL="960120" indent="-18288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4pPr>
      <a:lvl5pPr marL="1188720" indent="-18288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5pPr>
      <a:lvl6pPr marL="1371600" indent="-18288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6pPr>
      <a:lvl7pPr marL="1600200" indent="-18288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7pPr>
      <a:lvl8pPr marL="1828800" indent="-18288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8pPr>
      <a:lvl9pPr marL="2057400" indent="-18288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1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1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1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 Id="rId4" Type="http://schemas.openxmlformats.org/officeDocument/2006/relationships/chart" Target="../charts/chart3.xml"/></Relationships>
</file>

<file path=ppt/slides/_rels/slide1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1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1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2.xml"/><Relationship Id="rId5" Type="http://schemas.openxmlformats.org/officeDocument/2006/relationships/image" Target="../media/image55.jpeg"/><Relationship Id="rId4" Type="http://schemas.openxmlformats.org/officeDocument/2006/relationships/image" Target="../media/image54.jpeg"/></Relationships>
</file>

<file path=ppt/slides/_rels/slide19.xml.rels><?xml version="1.0" encoding="UTF-8" standalone="yes"?>
<Relationships xmlns="http://schemas.openxmlformats.org/package/2006/relationships"><Relationship Id="rId8" Type="http://schemas.openxmlformats.org/officeDocument/2006/relationships/image" Target="../media/image61.jpeg"/><Relationship Id="rId3" Type="http://schemas.openxmlformats.org/officeDocument/2006/relationships/image" Target="../media/image56.jpeg"/><Relationship Id="rId7" Type="http://schemas.openxmlformats.org/officeDocument/2006/relationships/image" Target="../media/image60.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59.jpeg"/><Relationship Id="rId5" Type="http://schemas.openxmlformats.org/officeDocument/2006/relationships/image" Target="../media/image58.jpeg"/><Relationship Id="rId10" Type="http://schemas.openxmlformats.org/officeDocument/2006/relationships/image" Target="../media/image63.jpeg"/><Relationship Id="rId4" Type="http://schemas.openxmlformats.org/officeDocument/2006/relationships/image" Target="../media/image57.jpeg"/><Relationship Id="rId9" Type="http://schemas.openxmlformats.org/officeDocument/2006/relationships/image" Target="../media/image62.jpeg"/></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8" Type="http://schemas.openxmlformats.org/officeDocument/2006/relationships/image" Target="../media/image70.jpeg"/><Relationship Id="rId3" Type="http://schemas.openxmlformats.org/officeDocument/2006/relationships/image" Target="../media/image65.jpeg"/><Relationship Id="rId7" Type="http://schemas.openxmlformats.org/officeDocument/2006/relationships/image" Target="../media/image69.jpeg"/><Relationship Id="rId2" Type="http://schemas.openxmlformats.org/officeDocument/2006/relationships/image" Target="../media/image64.jpeg"/><Relationship Id="rId1" Type="http://schemas.openxmlformats.org/officeDocument/2006/relationships/slideLayout" Target="../slideLayouts/slideLayout2.xml"/><Relationship Id="rId6" Type="http://schemas.openxmlformats.org/officeDocument/2006/relationships/image" Target="../media/image68.jpeg"/><Relationship Id="rId5" Type="http://schemas.openxmlformats.org/officeDocument/2006/relationships/image" Target="../media/image67.jpeg"/><Relationship Id="rId4" Type="http://schemas.openxmlformats.org/officeDocument/2006/relationships/image" Target="../media/image66.jpeg"/></Relationships>
</file>

<file path=ppt/slides/_rels/slide21.xml.rels><?xml version="1.0" encoding="UTF-8" standalone="yes"?>
<Relationships xmlns="http://schemas.openxmlformats.org/package/2006/relationships"><Relationship Id="rId8" Type="http://schemas.openxmlformats.org/officeDocument/2006/relationships/image" Target="../media/image77.jpeg"/><Relationship Id="rId3" Type="http://schemas.openxmlformats.org/officeDocument/2006/relationships/image" Target="../media/image72.jpeg"/><Relationship Id="rId7" Type="http://schemas.openxmlformats.org/officeDocument/2006/relationships/image" Target="../media/image76.jpeg"/><Relationship Id="rId2" Type="http://schemas.openxmlformats.org/officeDocument/2006/relationships/image" Target="../media/image71.jpeg"/><Relationship Id="rId1" Type="http://schemas.openxmlformats.org/officeDocument/2006/relationships/slideLayout" Target="../slideLayouts/slideLayout2.xml"/><Relationship Id="rId6" Type="http://schemas.openxmlformats.org/officeDocument/2006/relationships/image" Target="../media/image75.jpeg"/><Relationship Id="rId5" Type="http://schemas.openxmlformats.org/officeDocument/2006/relationships/image" Target="../media/image74.jpeg"/><Relationship Id="rId4" Type="http://schemas.openxmlformats.org/officeDocument/2006/relationships/image" Target="../media/image73.jpeg"/><Relationship Id="rId9" Type="http://schemas.openxmlformats.org/officeDocument/2006/relationships/image" Target="../media/image78.jpeg"/></Relationships>
</file>

<file path=ppt/slides/_rels/slide22.xml.rels><?xml version="1.0" encoding="UTF-8" standalone="yes"?>
<Relationships xmlns="http://schemas.openxmlformats.org/package/2006/relationships"><Relationship Id="rId8" Type="http://schemas.openxmlformats.org/officeDocument/2006/relationships/image" Target="../media/image85.jpeg"/><Relationship Id="rId3" Type="http://schemas.openxmlformats.org/officeDocument/2006/relationships/image" Target="../media/image80.jpeg"/><Relationship Id="rId7" Type="http://schemas.openxmlformats.org/officeDocument/2006/relationships/image" Target="../media/image84.jpeg"/><Relationship Id="rId2" Type="http://schemas.openxmlformats.org/officeDocument/2006/relationships/image" Target="../media/image79.jpeg"/><Relationship Id="rId1" Type="http://schemas.openxmlformats.org/officeDocument/2006/relationships/slideLayout" Target="../slideLayouts/slideLayout2.xml"/><Relationship Id="rId6" Type="http://schemas.openxmlformats.org/officeDocument/2006/relationships/image" Target="../media/image83.jpeg"/><Relationship Id="rId5" Type="http://schemas.openxmlformats.org/officeDocument/2006/relationships/image" Target="../media/image82.jpeg"/><Relationship Id="rId4" Type="http://schemas.openxmlformats.org/officeDocument/2006/relationships/image" Target="../media/image81.jpeg"/><Relationship Id="rId9" Type="http://schemas.openxmlformats.org/officeDocument/2006/relationships/image" Target="../media/image86.jpeg"/></Relationships>
</file>

<file path=ppt/slides/_rels/slide23.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6.png"/><Relationship Id="rId3" Type="http://schemas.openxmlformats.org/officeDocument/2006/relationships/image" Target="../media/image8.png"/><Relationship Id="rId7" Type="http://schemas.openxmlformats.org/officeDocument/2006/relationships/image" Target="../media/image12.jpeg"/><Relationship Id="rId12"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11.png"/><Relationship Id="rId11" Type="http://schemas.openxmlformats.org/officeDocument/2006/relationships/chart" Target="../charts/chart1.xml"/><Relationship Id="rId5" Type="http://schemas.openxmlformats.org/officeDocument/2006/relationships/image" Target="../media/image10.png"/><Relationship Id="rId10" Type="http://schemas.openxmlformats.org/officeDocument/2006/relationships/image" Target="../media/image15.jpeg"/><Relationship Id="rId4" Type="http://schemas.openxmlformats.org/officeDocument/2006/relationships/image" Target="../media/image9.gif"/><Relationship Id="rId9" Type="http://schemas.openxmlformats.org/officeDocument/2006/relationships/image" Target="../media/image14.png"/><Relationship Id="rId1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eg"/></Relationships>
</file>

<file path=ppt/slides/_rels/slide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jpeg"/></Relationships>
</file>

<file path=ppt/slides/_rels/slide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Divine Group</a:t>
            </a:r>
          </a:p>
        </p:txBody>
      </p:sp>
      <p:sp>
        <p:nvSpPr>
          <p:cNvPr id="3" name="Subtitle 2"/>
          <p:cNvSpPr>
            <a:spLocks noGrp="1"/>
          </p:cNvSpPr>
          <p:nvPr>
            <p:ph type="subTitle" idx="1"/>
          </p:nvPr>
        </p:nvSpPr>
        <p:spPr/>
        <p:txBody>
          <a:bodyPr/>
          <a:lstStyle/>
          <a:p>
            <a:r>
              <a:rPr lang="en-US" dirty="0"/>
              <a:t>The Artisans of Cloth</a:t>
            </a:r>
          </a:p>
        </p:txBody>
      </p:sp>
    </p:spTree>
    <p:extLst>
      <p:ext uri="{BB962C8B-B14F-4D97-AF65-F5344CB8AC3E}">
        <p14:creationId xmlns:p14="http://schemas.microsoft.com/office/powerpoint/2010/main" val="105187814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Yarn Dyeing</a:t>
            </a:r>
          </a:p>
        </p:txBody>
      </p:sp>
      <p:sp>
        <p:nvSpPr>
          <p:cNvPr id="3" name="Content Placeholder 2"/>
          <p:cNvSpPr>
            <a:spLocks noGrp="1"/>
          </p:cNvSpPr>
          <p:nvPr>
            <p:ph idx="1"/>
          </p:nvPr>
        </p:nvSpPr>
        <p:spPr>
          <a:xfrm>
            <a:off x="1295400" y="1828799"/>
            <a:ext cx="6471621" cy="4348163"/>
          </a:xfrm>
        </p:spPr>
        <p:txBody>
          <a:bodyPr/>
          <a:lstStyle/>
          <a:p>
            <a:r>
              <a:rPr lang="en-US" dirty="0"/>
              <a:t>Total Yarn Dyeing Capacity: 6,000 kg/day</a:t>
            </a:r>
          </a:p>
          <a:p>
            <a:r>
              <a:rPr lang="en-US" dirty="0"/>
              <a:t>Machine Origin: Switzerland and China</a:t>
            </a:r>
          </a:p>
          <a:p>
            <a:r>
              <a:rPr lang="en-US" dirty="0"/>
              <a:t>Allows us better control of dyed yarn quality</a:t>
            </a: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19420" y="492161"/>
            <a:ext cx="3869167" cy="2901875"/>
          </a:xfrm>
          <a:prstGeom prst="rect">
            <a:avLst/>
          </a:prstGeom>
        </p:spPr>
      </p:pic>
      <p:pic>
        <p:nvPicPr>
          <p:cNvPr id="5" name="Picture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919420" y="3561992"/>
            <a:ext cx="3869167" cy="2901875"/>
          </a:xfrm>
          <a:prstGeom prst="rect">
            <a:avLst/>
          </a:prstGeom>
        </p:spPr>
      </p:pic>
      <p:pic>
        <p:nvPicPr>
          <p:cNvPr id="6" name="Picture 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894268" y="3561992"/>
            <a:ext cx="3872753" cy="2904565"/>
          </a:xfrm>
          <a:prstGeom prst="rect">
            <a:avLst/>
          </a:prstGeom>
        </p:spPr>
      </p:pic>
      <p:pic>
        <p:nvPicPr>
          <p:cNvPr id="7" name="Picture 6"/>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577028" y="3555999"/>
            <a:ext cx="2164841" cy="2907868"/>
          </a:xfrm>
          <a:prstGeom prst="rect">
            <a:avLst/>
          </a:prstGeom>
        </p:spPr>
      </p:pic>
    </p:spTree>
    <p:extLst>
      <p:ext uri="{BB962C8B-B14F-4D97-AF65-F5344CB8AC3E}">
        <p14:creationId xmlns:p14="http://schemas.microsoft.com/office/powerpoint/2010/main" val="327491244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par>
                                <p:cTn id="12" presetID="22" presetClass="entr" presetSubtype="1"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par>
                                <p:cTn id="15" presetID="2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right)">
                                      <p:cBhvr>
                                        <p:cTn id="17" dur="500"/>
                                        <p:tgtEl>
                                          <p:spTgt spid="6"/>
                                        </p:tgtEl>
                                      </p:cBhvr>
                                    </p:animEffect>
                                  </p:childTnLst>
                                </p:cTn>
                              </p:par>
                            </p:childTnLst>
                          </p:cTn>
                        </p:par>
                        <p:par>
                          <p:cTn id="18" fill="hold">
                            <p:stCondLst>
                              <p:cond delay="1500"/>
                            </p:stCondLst>
                            <p:childTnLst>
                              <p:par>
                                <p:cTn id="19" presetID="22" presetClass="entr" presetSubtype="2"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right)">
                                      <p:cBhvr>
                                        <p:cTn id="21" dur="500"/>
                                        <p:tgtEl>
                                          <p:spTgt spid="7"/>
                                        </p:tgtEl>
                                      </p:cBhvr>
                                    </p:animEffect>
                                  </p:childTnLst>
                                </p:cTn>
                              </p:par>
                            </p:childTnLst>
                          </p:cTn>
                        </p:par>
                        <p:par>
                          <p:cTn id="22" fill="hold">
                            <p:stCondLst>
                              <p:cond delay="2000"/>
                            </p:stCondLst>
                            <p:childTnLst>
                              <p:par>
                                <p:cTn id="23" presetID="2" presetClass="entr" presetSubtype="12"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0-#ppt_w/2"/>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All-Over Printing</a:t>
            </a:r>
          </a:p>
        </p:txBody>
      </p:sp>
      <p:sp>
        <p:nvSpPr>
          <p:cNvPr id="3" name="Content Placeholder 2"/>
          <p:cNvSpPr>
            <a:spLocks noGrp="1"/>
          </p:cNvSpPr>
          <p:nvPr>
            <p:ph idx="1"/>
          </p:nvPr>
        </p:nvSpPr>
        <p:spPr/>
        <p:txBody>
          <a:bodyPr/>
          <a:lstStyle/>
          <a:p>
            <a:r>
              <a:rPr lang="en-US" dirty="0"/>
              <a:t>All-Over Printing Capacity: 20,000 kg/day</a:t>
            </a:r>
          </a:p>
          <a:p>
            <a:pPr marL="731520" lvl="1" indent="-457200">
              <a:buFont typeface="+mj-lt"/>
              <a:buAutoNum type="arabicPeriod"/>
            </a:pPr>
            <a:r>
              <a:rPr lang="en-US" dirty="0"/>
              <a:t>Reactive Printing</a:t>
            </a:r>
          </a:p>
          <a:p>
            <a:pPr marL="731520" lvl="1" indent="-457200">
              <a:buFont typeface="+mj-lt"/>
              <a:buAutoNum type="arabicPeriod"/>
            </a:pPr>
            <a:r>
              <a:rPr lang="en-US" dirty="0"/>
              <a:t>Discharge Printing</a:t>
            </a:r>
          </a:p>
          <a:p>
            <a:pPr marL="731520" lvl="1" indent="-457200">
              <a:buFont typeface="+mj-lt"/>
              <a:buAutoNum type="arabicPeriod"/>
            </a:pPr>
            <a:r>
              <a:rPr lang="en-US" dirty="0"/>
              <a:t>Pigment Printing</a:t>
            </a:r>
          </a:p>
          <a:p>
            <a:pPr marL="731520" lvl="1" indent="-457200">
              <a:buFont typeface="+mj-lt"/>
              <a:buAutoNum type="arabicPeriod"/>
            </a:pPr>
            <a:r>
              <a:rPr lang="en-US" dirty="0"/>
              <a:t>Burn-out Printing</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383331" y="362303"/>
            <a:ext cx="4123765" cy="3092824"/>
          </a:xfrm>
          <a:prstGeom prst="rect">
            <a:avLst/>
          </a:prstGeom>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383331" y="3625326"/>
            <a:ext cx="4123765" cy="3092823"/>
          </a:xfrm>
          <a:prstGeom prst="rect">
            <a:avLst/>
          </a:prstGeom>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431688" y="3896956"/>
            <a:ext cx="3761591" cy="2821193"/>
          </a:xfrm>
          <a:prstGeom prst="rect">
            <a:avLst/>
          </a:prstGeom>
        </p:spPr>
      </p:pic>
    </p:spTree>
    <p:extLst>
      <p:ext uri="{BB962C8B-B14F-4D97-AF65-F5344CB8AC3E}">
        <p14:creationId xmlns:p14="http://schemas.microsoft.com/office/powerpoint/2010/main" val="398303635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2" fill="hold" nodeType="afterEffect">
                                  <p:stCondLst>
                                    <p:cond delay="50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50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par>
                                <p:cTn id="18" presetID="2" presetClass="entr" presetSubtype="4" fill="hold" nodeType="withEffect">
                                  <p:stCondLst>
                                    <p:cond delay="50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50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Laboratory</a:t>
            </a:r>
          </a:p>
        </p:txBody>
      </p:sp>
      <p:sp>
        <p:nvSpPr>
          <p:cNvPr id="7" name="TextBox 6"/>
          <p:cNvSpPr txBox="1"/>
          <p:nvPr/>
        </p:nvSpPr>
        <p:spPr>
          <a:xfrm>
            <a:off x="1295400" y="1624405"/>
            <a:ext cx="6532586" cy="2031325"/>
          </a:xfrm>
          <a:prstGeom prst="rect">
            <a:avLst/>
          </a:prstGeom>
          <a:noFill/>
        </p:spPr>
        <p:txBody>
          <a:bodyPr wrap="square" rtlCol="0">
            <a:spAutoFit/>
          </a:bodyPr>
          <a:lstStyle/>
          <a:p>
            <a:pPr marL="285750" indent="-285750">
              <a:buFont typeface="Arial" panose="020B0604020202020204" pitchFamily="34" charset="0"/>
              <a:buChar char="•"/>
            </a:pPr>
            <a:r>
              <a:rPr lang="en-US" dirty="0"/>
              <a:t>State-of-the-Art Laboratory Facilities, Featuring:</a:t>
            </a:r>
          </a:p>
          <a:p>
            <a:pPr marL="742950" lvl="1" indent="-285750">
              <a:buFont typeface="Arial" panose="020B0604020202020204" pitchFamily="34" charset="0"/>
              <a:buChar char="•"/>
            </a:pPr>
            <a:r>
              <a:rPr lang="en-US" dirty="0"/>
              <a:t>Light Fastness Machine</a:t>
            </a:r>
          </a:p>
          <a:p>
            <a:pPr marL="742950" lvl="1" indent="-285750">
              <a:buFont typeface="Arial" panose="020B0604020202020204" pitchFamily="34" charset="0"/>
              <a:buChar char="•"/>
            </a:pPr>
            <a:r>
              <a:rPr lang="en-US" dirty="0"/>
              <a:t>Auto Dispensing Machine</a:t>
            </a:r>
          </a:p>
          <a:p>
            <a:pPr marL="742950" lvl="1" indent="-285750">
              <a:buFont typeface="Arial" panose="020B0604020202020204" pitchFamily="34" charset="0"/>
              <a:buChar char="•"/>
            </a:pPr>
            <a:r>
              <a:rPr lang="en-US" dirty="0"/>
              <a:t>Formaldehyde Test Machine</a:t>
            </a:r>
          </a:p>
          <a:p>
            <a:pPr marL="742950" lvl="1" indent="-285750">
              <a:buFont typeface="Arial" panose="020B0604020202020204" pitchFamily="34" charset="0"/>
              <a:buChar char="•"/>
            </a:pPr>
            <a:r>
              <a:rPr lang="en-US" dirty="0"/>
              <a:t>Bursting Strength</a:t>
            </a:r>
          </a:p>
          <a:p>
            <a:pPr marL="285750" indent="-285750">
              <a:buFont typeface="Arial" panose="020B0604020202020204" pitchFamily="34" charset="0"/>
              <a:buChar char="•"/>
            </a:pPr>
            <a:r>
              <a:rPr lang="en-US" dirty="0"/>
              <a:t>National Accreditation: Bangladesh Accreditation Board</a:t>
            </a:r>
          </a:p>
          <a:p>
            <a:pPr marL="285750" indent="-285750">
              <a:buFont typeface="Arial" panose="020B0604020202020204" pitchFamily="34" charset="0"/>
              <a:buChar char="•"/>
            </a:pPr>
            <a:r>
              <a:rPr lang="en-US" dirty="0"/>
              <a:t>Buyer Nomination: </a:t>
            </a:r>
            <a:r>
              <a:rPr lang="en-US" dirty="0" err="1"/>
              <a:t>Lindex</a:t>
            </a:r>
            <a:r>
              <a:rPr lang="en-US" dirty="0"/>
              <a:t>, MNS, Carrefour &amp; </a:t>
            </a:r>
            <a:r>
              <a:rPr lang="en-US" dirty="0" err="1"/>
              <a:t>Beaumanoir</a:t>
            </a:r>
            <a:endParaRPr lang="en-US" dirty="0"/>
          </a:p>
        </p:txBody>
      </p:sp>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5827" y="3779389"/>
            <a:ext cx="3385073" cy="2826571"/>
          </a:xfrm>
          <a:prstGeom prst="rect">
            <a:avLst/>
          </a:prstGeom>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83480" y="923288"/>
            <a:ext cx="3643256" cy="2732442"/>
          </a:xfrm>
          <a:prstGeom prst="rect">
            <a:avLst/>
          </a:prstGeom>
        </p:spPr>
      </p:pic>
      <p:pic>
        <p:nvPicPr>
          <p:cNvPr id="9" name="Picture 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004710" y="3814440"/>
            <a:ext cx="3722026" cy="2791520"/>
          </a:xfrm>
          <a:prstGeom prst="rect">
            <a:avLst/>
          </a:prstGeom>
        </p:spPr>
      </p:pic>
      <p:pic>
        <p:nvPicPr>
          <p:cNvPr id="10" name="Picture 9"/>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150562" y="3847892"/>
            <a:ext cx="3677424" cy="2758068"/>
          </a:xfrm>
          <a:prstGeom prst="rect">
            <a:avLst/>
          </a:prstGeom>
        </p:spPr>
      </p:pic>
    </p:spTree>
    <p:extLst>
      <p:ext uri="{BB962C8B-B14F-4D97-AF65-F5344CB8AC3E}">
        <p14:creationId xmlns:p14="http://schemas.microsoft.com/office/powerpoint/2010/main" val="123246638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50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2" presetClass="entr" presetSubtype="8" fill="hold" grpId="0" nodeType="withEffect">
                                  <p:stCondLst>
                                    <p:cond delay="50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par>
                                <p:cTn id="15" presetID="10" presetClass="entr" presetSubtype="0" fill="hold" nodeType="withEffect">
                                  <p:stCondLst>
                                    <p:cond delay="50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par>
                                <p:cTn id="18" presetID="10" presetClass="entr" presetSubtype="0" fill="hold" nodeType="withEffect">
                                  <p:stCondLst>
                                    <p:cond delay="5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nodeType="withEffect">
                                  <p:stCondLst>
                                    <p:cond delay="50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Cutting and Sewing</a:t>
            </a:r>
          </a:p>
        </p:txBody>
      </p:sp>
      <p:sp>
        <p:nvSpPr>
          <p:cNvPr id="3" name="Content Placeholder 2"/>
          <p:cNvSpPr>
            <a:spLocks noGrp="1"/>
          </p:cNvSpPr>
          <p:nvPr>
            <p:ph idx="1"/>
          </p:nvPr>
        </p:nvSpPr>
        <p:spPr>
          <a:xfrm>
            <a:off x="1295400" y="1828799"/>
            <a:ext cx="5546464" cy="4348163"/>
          </a:xfrm>
        </p:spPr>
        <p:txBody>
          <a:bodyPr/>
          <a:lstStyle/>
          <a:p>
            <a:r>
              <a:rPr lang="en-US" dirty="0"/>
              <a:t>Total Capacity: 85,000 pcs/day</a:t>
            </a:r>
          </a:p>
          <a:p>
            <a:r>
              <a:rPr lang="en-US" dirty="0"/>
              <a:t>Machine Origin: Japan</a:t>
            </a: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097834" y="124745"/>
            <a:ext cx="4237139" cy="3177854"/>
          </a:xfrm>
          <a:prstGeom prst="rect">
            <a:avLst/>
          </a:prstGeom>
        </p:spPr>
      </p:pic>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97833" y="3540157"/>
            <a:ext cx="4237139" cy="3177854"/>
          </a:xfrm>
          <a:prstGeom prst="rect">
            <a:avLst/>
          </a:prstGeom>
        </p:spPr>
      </p:pic>
      <p:graphicFrame>
        <p:nvGraphicFramePr>
          <p:cNvPr id="9" name="Chart 8"/>
          <p:cNvGraphicFramePr>
            <a:graphicFrameLocks/>
          </p:cNvGraphicFramePr>
          <p:nvPr>
            <p:extLst>
              <p:ext uri="{D42A27DB-BD31-4B8C-83A1-F6EECF244321}">
                <p14:modId xmlns:p14="http://schemas.microsoft.com/office/powerpoint/2010/main" val="3092581780"/>
              </p:ext>
            </p:extLst>
          </p:nvPr>
        </p:nvGraphicFramePr>
        <p:xfrm>
          <a:off x="2033195" y="3540157"/>
          <a:ext cx="4808669" cy="3177854"/>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950418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Graphic spid="9"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Garments Finishing</a:t>
            </a:r>
          </a:p>
        </p:txBody>
      </p:sp>
      <p:pic>
        <p:nvPicPr>
          <p:cNvPr id="6" name="Content Placeholder 5"/>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7383330" y="451002"/>
            <a:ext cx="4123765" cy="3092824"/>
          </a:xfrm>
        </p:spPr>
      </p:pic>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46585" y="3930014"/>
            <a:ext cx="3757452" cy="2818089"/>
          </a:xfrm>
          <a:prstGeom prst="rect">
            <a:avLst/>
          </a:prstGeom>
        </p:spPr>
      </p:pic>
      <p:pic>
        <p:nvPicPr>
          <p:cNvPr id="5" name="Picture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383330" y="3655279"/>
            <a:ext cx="4123765" cy="3092824"/>
          </a:xfrm>
          <a:prstGeom prst="rect">
            <a:avLst/>
          </a:prstGeom>
        </p:spPr>
      </p:pic>
      <p:sp>
        <p:nvSpPr>
          <p:cNvPr id="7" name="Content Placeholder 2"/>
          <p:cNvSpPr txBox="1">
            <a:spLocks/>
          </p:cNvSpPr>
          <p:nvPr/>
        </p:nvSpPr>
        <p:spPr>
          <a:xfrm>
            <a:off x="1295400" y="1828799"/>
            <a:ext cx="5546464" cy="43481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800"/>
              </a:spcBef>
              <a:buClr>
                <a:schemeClr val="accent1"/>
              </a:buClr>
              <a:buFont typeface="Arial" pitchFamily="34" charset="0"/>
              <a:buChar char="•"/>
              <a:defRPr sz="2000" kern="1200">
                <a:solidFill>
                  <a:schemeClr val="tx1"/>
                </a:solidFill>
                <a:latin typeface="+mn-lt"/>
                <a:ea typeface="+mn-ea"/>
                <a:cs typeface="+mn-cs"/>
              </a:defRPr>
            </a:lvl1pPr>
            <a:lvl2pPr marL="502920" indent="-228600" algn="l" defTabSz="914400" rtl="0" eaLnBrk="1" latinLnBrk="0" hangingPunct="1">
              <a:lnSpc>
                <a:spcPct val="90000"/>
              </a:lnSpc>
              <a:spcBef>
                <a:spcPts val="1200"/>
              </a:spcBef>
              <a:buClr>
                <a:schemeClr val="accent1"/>
              </a:buClr>
              <a:buFont typeface="Arial" pitchFamily="34" charset="0"/>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800"/>
              </a:spcBef>
              <a:buClr>
                <a:schemeClr val="accent1"/>
              </a:buClr>
              <a:buFont typeface="Arial" pitchFamily="34" charset="0"/>
              <a:buChar char="•"/>
              <a:defRPr sz="1600" kern="1200">
                <a:solidFill>
                  <a:schemeClr val="tx1"/>
                </a:solidFill>
                <a:latin typeface="+mn-lt"/>
                <a:ea typeface="+mn-ea"/>
                <a:cs typeface="+mn-cs"/>
              </a:defRPr>
            </a:lvl3pPr>
            <a:lvl4pPr marL="960120" indent="-18288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4pPr>
            <a:lvl5pPr marL="1188720" indent="-18288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5pPr>
            <a:lvl6pPr marL="1371600" indent="-18288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6pPr>
            <a:lvl7pPr marL="1600200" indent="-18288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7pPr>
            <a:lvl8pPr marL="1828800" indent="-18288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8pPr>
            <a:lvl9pPr marL="2057400" indent="-18288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9pPr>
          </a:lstStyle>
          <a:p>
            <a:r>
              <a:rPr lang="en-US" sz="2400" dirty="0"/>
              <a:t>Modern &amp; Efficient machinery</a:t>
            </a:r>
          </a:p>
          <a:p>
            <a:pPr lvl="1"/>
            <a:r>
              <a:rPr lang="en-US" sz="2000" dirty="0"/>
              <a:t>Motive Printing</a:t>
            </a:r>
          </a:p>
          <a:p>
            <a:pPr lvl="1"/>
            <a:r>
              <a:rPr lang="en-US" sz="2000" dirty="0"/>
              <a:t>Washing Plant</a:t>
            </a:r>
          </a:p>
          <a:p>
            <a:pPr lvl="1"/>
            <a:r>
              <a:rPr lang="en-US" sz="2000" dirty="0"/>
              <a:t>Embroidery</a:t>
            </a:r>
          </a:p>
          <a:p>
            <a:pPr lvl="2"/>
            <a:r>
              <a:rPr lang="en-US" sz="1800" dirty="0"/>
              <a:t>Sequins, Terry, Reversible Sequins etc.</a:t>
            </a:r>
          </a:p>
        </p:txBody>
      </p:sp>
    </p:spTree>
    <p:extLst>
      <p:ext uri="{BB962C8B-B14F-4D97-AF65-F5344CB8AC3E}">
        <p14:creationId xmlns:p14="http://schemas.microsoft.com/office/powerpoint/2010/main" val="2269798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5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3" fill="hold"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387523"/>
            <a:ext cx="9601200" cy="751205"/>
          </a:xfrm>
        </p:spPr>
        <p:txBody>
          <a:bodyPr/>
          <a:lstStyle/>
          <a:p>
            <a:r>
              <a:rPr lang="en-US" dirty="0"/>
              <a:t>Others Projects</a:t>
            </a:r>
          </a:p>
        </p:txBody>
      </p:sp>
      <p:sp>
        <p:nvSpPr>
          <p:cNvPr id="7" name="Content Placeholder 2"/>
          <p:cNvSpPr txBox="1">
            <a:spLocks/>
          </p:cNvSpPr>
          <p:nvPr/>
        </p:nvSpPr>
        <p:spPr>
          <a:xfrm>
            <a:off x="1295400" y="1354661"/>
            <a:ext cx="5546464" cy="43481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800"/>
              </a:spcBef>
              <a:buClr>
                <a:schemeClr val="accent1"/>
              </a:buClr>
              <a:buFont typeface="Arial" pitchFamily="34" charset="0"/>
              <a:buChar char="•"/>
              <a:defRPr sz="2000" kern="1200">
                <a:solidFill>
                  <a:schemeClr val="tx1"/>
                </a:solidFill>
                <a:latin typeface="+mn-lt"/>
                <a:ea typeface="+mn-ea"/>
                <a:cs typeface="+mn-cs"/>
              </a:defRPr>
            </a:lvl1pPr>
            <a:lvl2pPr marL="502920" indent="-228600" algn="l" defTabSz="914400" rtl="0" eaLnBrk="1" latinLnBrk="0" hangingPunct="1">
              <a:lnSpc>
                <a:spcPct val="90000"/>
              </a:lnSpc>
              <a:spcBef>
                <a:spcPts val="1200"/>
              </a:spcBef>
              <a:buClr>
                <a:schemeClr val="accent1"/>
              </a:buClr>
              <a:buFont typeface="Arial" pitchFamily="34" charset="0"/>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800"/>
              </a:spcBef>
              <a:buClr>
                <a:schemeClr val="accent1"/>
              </a:buClr>
              <a:buFont typeface="Arial" pitchFamily="34" charset="0"/>
              <a:buChar char="•"/>
              <a:defRPr sz="1600" kern="1200">
                <a:solidFill>
                  <a:schemeClr val="tx1"/>
                </a:solidFill>
                <a:latin typeface="+mn-lt"/>
                <a:ea typeface="+mn-ea"/>
                <a:cs typeface="+mn-cs"/>
              </a:defRPr>
            </a:lvl3pPr>
            <a:lvl4pPr marL="960120" indent="-18288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4pPr>
            <a:lvl5pPr marL="1188720" indent="-18288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5pPr>
            <a:lvl6pPr marL="1371600" indent="-18288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6pPr>
            <a:lvl7pPr marL="1600200" indent="-18288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7pPr>
            <a:lvl8pPr marL="1828800" indent="-18288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8pPr>
            <a:lvl9pPr marL="2057400" indent="-18288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9pPr>
          </a:lstStyle>
          <a:p>
            <a:r>
              <a:rPr lang="en-US" sz="2400" dirty="0"/>
              <a:t>Chemical Plant</a:t>
            </a:r>
          </a:p>
          <a:p>
            <a:pPr marL="0" indent="0">
              <a:buNone/>
            </a:pPr>
            <a:endParaRPr lang="en-US" sz="2400" dirty="0"/>
          </a:p>
        </p:txBody>
      </p:sp>
      <p:pic>
        <p:nvPicPr>
          <p:cNvPr id="1026" name="Picture 2" descr="C:\Users\sayedahmed.DIVINETEX\Desktop\IMG_0296 (Large).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02614" y="3416315"/>
            <a:ext cx="4597128" cy="3064752"/>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sayedahmed.DIVINETEX\Desktop\IMG_0287 (Larg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02614" y="219104"/>
            <a:ext cx="4597127" cy="2960811"/>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sayedahmed.DIVINETEX\Desktop\IMG_0302 (Larg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46861" y="3416315"/>
            <a:ext cx="4597125" cy="30647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6368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anim calcmode="lin" valueType="num">
                                      <p:cBhvr>
                                        <p:cTn id="11" dur="1000" fill="hold"/>
                                        <p:tgtEl>
                                          <p:spTgt spid="7"/>
                                        </p:tgtEl>
                                        <p:attrNameLst>
                                          <p:attrName>ppt_x</p:attrName>
                                        </p:attrNameLst>
                                      </p:cBhvr>
                                      <p:tavLst>
                                        <p:tav tm="0">
                                          <p:val>
                                            <p:strVal val="#ppt_x"/>
                                          </p:val>
                                        </p:tav>
                                        <p:tav tm="100000">
                                          <p:val>
                                            <p:strVal val="#ppt_x"/>
                                          </p:val>
                                        </p:tav>
                                      </p:tavLst>
                                    </p:anim>
                                    <p:anim calcmode="lin" valueType="num">
                                      <p:cBhvr>
                                        <p:cTn id="12" dur="1000" fill="hold"/>
                                        <p:tgtEl>
                                          <p:spTgt spid="7"/>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029"/>
                                        </p:tgtEl>
                                        <p:attrNameLst>
                                          <p:attrName>style.visibility</p:attrName>
                                        </p:attrNameLst>
                                      </p:cBhvr>
                                      <p:to>
                                        <p:strVal val="visible"/>
                                      </p:to>
                                    </p:set>
                                    <p:animEffect transition="in" filter="fade">
                                      <p:cBhvr>
                                        <p:cTn id="15" dur="1000"/>
                                        <p:tgtEl>
                                          <p:spTgt spid="1029"/>
                                        </p:tgtEl>
                                      </p:cBhvr>
                                    </p:animEffect>
                                    <p:anim calcmode="lin" valueType="num">
                                      <p:cBhvr>
                                        <p:cTn id="16" dur="1000" fill="hold"/>
                                        <p:tgtEl>
                                          <p:spTgt spid="1029"/>
                                        </p:tgtEl>
                                        <p:attrNameLst>
                                          <p:attrName>ppt_x</p:attrName>
                                        </p:attrNameLst>
                                      </p:cBhvr>
                                      <p:tavLst>
                                        <p:tav tm="0">
                                          <p:val>
                                            <p:strVal val="#ppt_x"/>
                                          </p:val>
                                        </p:tav>
                                        <p:tav tm="100000">
                                          <p:val>
                                            <p:strVal val="#ppt_x"/>
                                          </p:val>
                                        </p:tav>
                                      </p:tavLst>
                                    </p:anim>
                                    <p:anim calcmode="lin" valueType="num">
                                      <p:cBhvr>
                                        <p:cTn id="17" dur="1000" fill="hold"/>
                                        <p:tgtEl>
                                          <p:spTgt spid="1029"/>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1026"/>
                                        </p:tgtEl>
                                        <p:attrNameLst>
                                          <p:attrName>style.visibility</p:attrName>
                                        </p:attrNameLst>
                                      </p:cBhvr>
                                      <p:to>
                                        <p:strVal val="visible"/>
                                      </p:to>
                                    </p:set>
                                    <p:animEffect transition="in" filter="fade">
                                      <p:cBhvr>
                                        <p:cTn id="20" dur="1000"/>
                                        <p:tgtEl>
                                          <p:spTgt spid="1026"/>
                                        </p:tgtEl>
                                      </p:cBhvr>
                                    </p:animEffect>
                                    <p:anim calcmode="lin" valueType="num">
                                      <p:cBhvr>
                                        <p:cTn id="21" dur="1000" fill="hold"/>
                                        <p:tgtEl>
                                          <p:spTgt spid="1026"/>
                                        </p:tgtEl>
                                        <p:attrNameLst>
                                          <p:attrName>ppt_x</p:attrName>
                                        </p:attrNameLst>
                                      </p:cBhvr>
                                      <p:tavLst>
                                        <p:tav tm="0">
                                          <p:val>
                                            <p:strVal val="#ppt_x"/>
                                          </p:val>
                                        </p:tav>
                                        <p:tav tm="100000">
                                          <p:val>
                                            <p:strVal val="#ppt_x"/>
                                          </p:val>
                                        </p:tav>
                                      </p:tavLst>
                                    </p:anim>
                                    <p:anim calcmode="lin" valueType="num">
                                      <p:cBhvr>
                                        <p:cTn id="22" dur="1000" fill="hold"/>
                                        <p:tgtEl>
                                          <p:spTgt spid="1026"/>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1027"/>
                                        </p:tgtEl>
                                        <p:attrNameLst>
                                          <p:attrName>style.visibility</p:attrName>
                                        </p:attrNameLst>
                                      </p:cBhvr>
                                      <p:to>
                                        <p:strVal val="visible"/>
                                      </p:to>
                                    </p:set>
                                    <p:animEffect transition="in" filter="fade">
                                      <p:cBhvr>
                                        <p:cTn id="25" dur="1000"/>
                                        <p:tgtEl>
                                          <p:spTgt spid="1027"/>
                                        </p:tgtEl>
                                      </p:cBhvr>
                                    </p:animEffect>
                                    <p:anim calcmode="lin" valueType="num">
                                      <p:cBhvr>
                                        <p:cTn id="26" dur="1000" fill="hold"/>
                                        <p:tgtEl>
                                          <p:spTgt spid="1027"/>
                                        </p:tgtEl>
                                        <p:attrNameLst>
                                          <p:attrName>ppt_x</p:attrName>
                                        </p:attrNameLst>
                                      </p:cBhvr>
                                      <p:tavLst>
                                        <p:tav tm="0">
                                          <p:val>
                                            <p:strVal val="#ppt_x"/>
                                          </p:val>
                                        </p:tav>
                                        <p:tav tm="100000">
                                          <p:val>
                                            <p:strVal val="#ppt_x"/>
                                          </p:val>
                                        </p:tav>
                                      </p:tavLst>
                                    </p:anim>
                                    <p:anim calcmode="lin" valueType="num">
                                      <p:cBhvr>
                                        <p:cTn id="27"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387523"/>
            <a:ext cx="9601200" cy="751205"/>
          </a:xfrm>
        </p:spPr>
        <p:txBody>
          <a:bodyPr/>
          <a:lstStyle/>
          <a:p>
            <a:r>
              <a:rPr lang="en-US" dirty="0"/>
              <a:t>Others Projects</a:t>
            </a:r>
          </a:p>
        </p:txBody>
      </p:sp>
      <p:sp>
        <p:nvSpPr>
          <p:cNvPr id="7" name="Content Placeholder 2"/>
          <p:cNvSpPr txBox="1">
            <a:spLocks/>
          </p:cNvSpPr>
          <p:nvPr/>
        </p:nvSpPr>
        <p:spPr>
          <a:xfrm>
            <a:off x="1295400" y="1354661"/>
            <a:ext cx="5546464" cy="43481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800"/>
              </a:spcBef>
              <a:buClr>
                <a:schemeClr val="accent1"/>
              </a:buClr>
              <a:buFont typeface="Arial" pitchFamily="34" charset="0"/>
              <a:buChar char="•"/>
              <a:defRPr sz="2000" kern="1200">
                <a:solidFill>
                  <a:schemeClr val="tx1"/>
                </a:solidFill>
                <a:latin typeface="+mn-lt"/>
                <a:ea typeface="+mn-ea"/>
                <a:cs typeface="+mn-cs"/>
              </a:defRPr>
            </a:lvl1pPr>
            <a:lvl2pPr marL="502920" indent="-228600" algn="l" defTabSz="914400" rtl="0" eaLnBrk="1" latinLnBrk="0" hangingPunct="1">
              <a:lnSpc>
                <a:spcPct val="90000"/>
              </a:lnSpc>
              <a:spcBef>
                <a:spcPts val="1200"/>
              </a:spcBef>
              <a:buClr>
                <a:schemeClr val="accent1"/>
              </a:buClr>
              <a:buFont typeface="Arial" pitchFamily="34" charset="0"/>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800"/>
              </a:spcBef>
              <a:buClr>
                <a:schemeClr val="accent1"/>
              </a:buClr>
              <a:buFont typeface="Arial" pitchFamily="34" charset="0"/>
              <a:buChar char="•"/>
              <a:defRPr sz="1600" kern="1200">
                <a:solidFill>
                  <a:schemeClr val="tx1"/>
                </a:solidFill>
                <a:latin typeface="+mn-lt"/>
                <a:ea typeface="+mn-ea"/>
                <a:cs typeface="+mn-cs"/>
              </a:defRPr>
            </a:lvl3pPr>
            <a:lvl4pPr marL="960120" indent="-18288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4pPr>
            <a:lvl5pPr marL="1188720" indent="-18288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5pPr>
            <a:lvl6pPr marL="1371600" indent="-18288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6pPr>
            <a:lvl7pPr marL="1600200" indent="-18288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7pPr>
            <a:lvl8pPr marL="1828800" indent="-18288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8pPr>
            <a:lvl9pPr marL="2057400" indent="-18288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9pPr>
          </a:lstStyle>
          <a:p>
            <a:r>
              <a:rPr lang="en-US" sz="2400" dirty="0"/>
              <a:t>Recycled Poly-bag</a:t>
            </a:r>
          </a:p>
          <a:p>
            <a:pPr marL="0" indent="0">
              <a:buNone/>
            </a:pPr>
            <a:endParaRPr lang="en-US" sz="2400" dirty="0"/>
          </a:p>
        </p:txBody>
      </p:sp>
      <p:pic>
        <p:nvPicPr>
          <p:cNvPr id="4" name="Picture 3">
            <a:extLst>
              <a:ext uri="{FF2B5EF4-FFF2-40B4-BE49-F238E27FC236}">
                <a16:creationId xmlns:a16="http://schemas.microsoft.com/office/drawing/2014/main" id="{1B437C41-7C8E-BC2E-7959-673996A33F5D}"/>
              </a:ext>
            </a:extLst>
          </p:cNvPr>
          <p:cNvPicPr>
            <a:picLocks noChangeAspect="1"/>
          </p:cNvPicPr>
          <p:nvPr/>
        </p:nvPicPr>
        <p:blipFill>
          <a:blip r:embed="rId2"/>
          <a:stretch>
            <a:fillRect/>
          </a:stretch>
        </p:blipFill>
        <p:spPr>
          <a:xfrm>
            <a:off x="692259" y="2565368"/>
            <a:ext cx="4513587" cy="3651455"/>
          </a:xfrm>
          <a:prstGeom prst="rect">
            <a:avLst/>
          </a:prstGeom>
        </p:spPr>
      </p:pic>
      <p:pic>
        <p:nvPicPr>
          <p:cNvPr id="6" name="Picture 5">
            <a:extLst>
              <a:ext uri="{FF2B5EF4-FFF2-40B4-BE49-F238E27FC236}">
                <a16:creationId xmlns:a16="http://schemas.microsoft.com/office/drawing/2014/main" id="{1D374D55-03DC-D286-E754-E324B6611707}"/>
              </a:ext>
            </a:extLst>
          </p:cNvPr>
          <p:cNvPicPr>
            <a:picLocks noChangeAspect="1"/>
          </p:cNvPicPr>
          <p:nvPr/>
        </p:nvPicPr>
        <p:blipFill>
          <a:blip r:embed="rId3"/>
          <a:stretch>
            <a:fillRect/>
          </a:stretch>
        </p:blipFill>
        <p:spPr>
          <a:xfrm>
            <a:off x="6743701" y="387523"/>
            <a:ext cx="4597128" cy="2742557"/>
          </a:xfrm>
          <a:prstGeom prst="rect">
            <a:avLst/>
          </a:prstGeom>
        </p:spPr>
      </p:pic>
      <p:pic>
        <p:nvPicPr>
          <p:cNvPr id="10" name="Picture 9">
            <a:extLst>
              <a:ext uri="{FF2B5EF4-FFF2-40B4-BE49-F238E27FC236}">
                <a16:creationId xmlns:a16="http://schemas.microsoft.com/office/drawing/2014/main" id="{DA0E360C-CD3E-4F8A-9FFA-995D7F99B154}"/>
              </a:ext>
            </a:extLst>
          </p:cNvPr>
          <p:cNvPicPr>
            <a:picLocks noChangeAspect="1"/>
          </p:cNvPicPr>
          <p:nvPr/>
        </p:nvPicPr>
        <p:blipFill>
          <a:blip r:embed="rId4"/>
          <a:stretch>
            <a:fillRect/>
          </a:stretch>
        </p:blipFill>
        <p:spPr>
          <a:xfrm>
            <a:off x="6841863" y="3346013"/>
            <a:ext cx="4498965" cy="3070919"/>
          </a:xfrm>
          <a:prstGeom prst="rect">
            <a:avLst/>
          </a:prstGeom>
        </p:spPr>
      </p:pic>
    </p:spTree>
    <p:extLst>
      <p:ext uri="{BB962C8B-B14F-4D97-AF65-F5344CB8AC3E}">
        <p14:creationId xmlns:p14="http://schemas.microsoft.com/office/powerpoint/2010/main" val="2933866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anim calcmode="lin" valueType="num">
                                      <p:cBhvr>
                                        <p:cTn id="11" dur="1000" fill="hold"/>
                                        <p:tgtEl>
                                          <p:spTgt spid="7"/>
                                        </p:tgtEl>
                                        <p:attrNameLst>
                                          <p:attrName>ppt_x</p:attrName>
                                        </p:attrNameLst>
                                      </p:cBhvr>
                                      <p:tavLst>
                                        <p:tav tm="0">
                                          <p:val>
                                            <p:strVal val="#ppt_x"/>
                                          </p:val>
                                        </p:tav>
                                        <p:tav tm="100000">
                                          <p:val>
                                            <p:strVal val="#ppt_x"/>
                                          </p:val>
                                        </p:tav>
                                      </p:tavLst>
                                    </p:anim>
                                    <p:anim calcmode="lin" valueType="num">
                                      <p:cBhvr>
                                        <p:cTn id="1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2658" y="2612343"/>
            <a:ext cx="9601200" cy="1069940"/>
          </a:xfrm>
        </p:spPr>
        <p:txBody>
          <a:bodyPr/>
          <a:lstStyle/>
          <a:p>
            <a:r>
              <a:rPr lang="en-US" i="1" dirty="0"/>
              <a:t>A Few Of Our Product Lines…</a:t>
            </a:r>
          </a:p>
        </p:txBody>
      </p:sp>
    </p:spTree>
    <p:extLst>
      <p:ext uri="{BB962C8B-B14F-4D97-AF65-F5344CB8AC3E}">
        <p14:creationId xmlns:p14="http://schemas.microsoft.com/office/powerpoint/2010/main" val="3379882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523670"/>
            <a:ext cx="9601200" cy="1069940"/>
          </a:xfrm>
        </p:spPr>
        <p:txBody>
          <a:bodyPr/>
          <a:lstStyle/>
          <a:p>
            <a:r>
              <a:rPr lang="en-US" dirty="0"/>
              <a:t>Our Babies Products</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73415" y="2203822"/>
            <a:ext cx="2096845" cy="2795793"/>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370260" y="2203822"/>
            <a:ext cx="3729318" cy="2796989"/>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099578" y="2203822"/>
            <a:ext cx="2161390" cy="2795793"/>
          </a:xfrm>
          <a:prstGeom prst="rect">
            <a:avLst/>
          </a:prstGeom>
        </p:spPr>
      </p:pic>
      <p:pic>
        <p:nvPicPr>
          <p:cNvPr id="7" name="Picture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260967" y="2202625"/>
            <a:ext cx="3729319" cy="2796989"/>
          </a:xfrm>
          <a:prstGeom prst="rect">
            <a:avLst/>
          </a:prstGeom>
        </p:spPr>
      </p:pic>
    </p:spTree>
    <p:extLst>
      <p:ext uri="{BB962C8B-B14F-4D97-AF65-F5344CB8AC3E}">
        <p14:creationId xmlns:p14="http://schemas.microsoft.com/office/powerpoint/2010/main" val="920550619"/>
      </p:ext>
    </p:extLst>
  </p:cSld>
  <p:clrMapOvr>
    <a:masterClrMapping/>
  </p:clrMapOvr>
  <p:transition spd="slow">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128378"/>
            <a:ext cx="9601200" cy="1069940"/>
          </a:xfrm>
        </p:spPr>
        <p:txBody>
          <a:bodyPr/>
          <a:lstStyle/>
          <a:p>
            <a:r>
              <a:rPr lang="en-US" dirty="0"/>
              <a:t>Our Girls Products</a:t>
            </a: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3665" y="1265799"/>
            <a:ext cx="2209800" cy="2739065"/>
          </a:xfrm>
          <a:prstGeom prst="rect">
            <a:avLst/>
          </a:prstGeom>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3665" y="4050991"/>
            <a:ext cx="3327992" cy="2495994"/>
          </a:xfrm>
          <a:prstGeom prst="rect">
            <a:avLst/>
          </a:prstGeom>
        </p:spPr>
      </p:pic>
      <p:pic>
        <p:nvPicPr>
          <p:cNvPr id="9" name="Picture 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41656" y="4050990"/>
            <a:ext cx="3327993" cy="2495995"/>
          </a:xfrm>
          <a:prstGeom prst="rect">
            <a:avLst/>
          </a:prstGeom>
        </p:spPr>
      </p:pic>
      <p:pic>
        <p:nvPicPr>
          <p:cNvPr id="10" name="Picture 9"/>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069650" y="4050989"/>
            <a:ext cx="2741910" cy="2495996"/>
          </a:xfrm>
          <a:prstGeom prst="rect">
            <a:avLst/>
          </a:prstGeom>
        </p:spPr>
      </p:pic>
      <p:pic>
        <p:nvPicPr>
          <p:cNvPr id="11" name="Picture 10"/>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9708759" y="1286247"/>
            <a:ext cx="2106203" cy="2739062"/>
          </a:xfrm>
          <a:prstGeom prst="rect">
            <a:avLst/>
          </a:prstGeom>
        </p:spPr>
      </p:pic>
      <p:pic>
        <p:nvPicPr>
          <p:cNvPr id="13" name="Picture 12"/>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9811560" y="4050987"/>
            <a:ext cx="2003402" cy="2495997"/>
          </a:xfrm>
          <a:prstGeom prst="rect">
            <a:avLst/>
          </a:prstGeom>
        </p:spPr>
      </p:pic>
      <p:pic>
        <p:nvPicPr>
          <p:cNvPr id="6" name="Picture 5"/>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7069649" y="1420412"/>
            <a:ext cx="2201187" cy="2429838"/>
          </a:xfrm>
          <a:prstGeom prst="rect">
            <a:avLst/>
          </a:prstGeom>
        </p:spPr>
      </p:pic>
      <p:pic>
        <p:nvPicPr>
          <p:cNvPr id="7" name="Picture 6"/>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204062" y="1399058"/>
            <a:ext cx="3239784" cy="2429838"/>
          </a:xfrm>
          <a:prstGeom prst="rect">
            <a:avLst/>
          </a:prstGeom>
        </p:spPr>
      </p:pic>
    </p:spTree>
    <p:extLst>
      <p:ext uri="{BB962C8B-B14F-4D97-AF65-F5344CB8AC3E}">
        <p14:creationId xmlns:p14="http://schemas.microsoft.com/office/powerpoint/2010/main" val="3342089264"/>
      </p:ext>
    </p:extLst>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D492AFC-D11E-471D-8BE9-B0E798D70E44}"/>
              </a:ext>
            </a:extLst>
          </p:cNvPr>
          <p:cNvSpPr>
            <a:spLocks noGrp="1"/>
          </p:cNvSpPr>
          <p:nvPr>
            <p:ph type="title"/>
          </p:nvPr>
        </p:nvSpPr>
        <p:spPr>
          <a:xfrm>
            <a:off x="1295400" y="327133"/>
            <a:ext cx="9601200" cy="540374"/>
          </a:xfrm>
        </p:spPr>
        <p:txBody>
          <a:bodyPr/>
          <a:lstStyle/>
          <a:p>
            <a:r>
              <a:rPr lang="en-US" dirty="0"/>
              <a:t>Our Group in Brief</a:t>
            </a:r>
            <a:endParaRPr lang="en-001" dirty="0"/>
          </a:p>
        </p:txBody>
      </p:sp>
      <p:graphicFrame>
        <p:nvGraphicFramePr>
          <p:cNvPr id="7" name="Content Placeholder 6">
            <a:extLst>
              <a:ext uri="{FF2B5EF4-FFF2-40B4-BE49-F238E27FC236}">
                <a16:creationId xmlns:a16="http://schemas.microsoft.com/office/drawing/2014/main" id="{7207D83F-5776-4302-A8EE-B1C50FBEEE36}"/>
              </a:ext>
            </a:extLst>
          </p:cNvPr>
          <p:cNvGraphicFramePr>
            <a:graphicFrameLocks noGrp="1"/>
          </p:cNvGraphicFramePr>
          <p:nvPr>
            <p:ph idx="1"/>
            <p:extLst>
              <p:ext uri="{D42A27DB-BD31-4B8C-83A1-F6EECF244321}">
                <p14:modId xmlns:p14="http://schemas.microsoft.com/office/powerpoint/2010/main" val="259535468"/>
              </p:ext>
            </p:extLst>
          </p:nvPr>
        </p:nvGraphicFramePr>
        <p:xfrm>
          <a:off x="1184030" y="902677"/>
          <a:ext cx="10152185" cy="58978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65483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Our Boys Products</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72140" y="1648046"/>
            <a:ext cx="3352800" cy="2514600"/>
          </a:xfrm>
          <a:prstGeom prst="rect">
            <a:avLst/>
          </a:prstGeom>
        </p:spPr>
      </p:pic>
      <p:pic>
        <p:nvPicPr>
          <p:cNvPr id="5" name="Picture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724940" y="1648046"/>
            <a:ext cx="2434857" cy="2514600"/>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59797" y="1648046"/>
            <a:ext cx="2998381" cy="2514600"/>
          </a:xfrm>
          <a:prstGeom prst="rect">
            <a:avLst/>
          </a:prstGeom>
        </p:spPr>
      </p:pic>
      <p:pic>
        <p:nvPicPr>
          <p:cNvPr id="7" name="Picture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158178" y="1648045"/>
            <a:ext cx="2764465" cy="2514601"/>
          </a:xfrm>
          <a:prstGeom prst="rect">
            <a:avLst/>
          </a:prstGeom>
        </p:spPr>
      </p:pic>
      <p:pic>
        <p:nvPicPr>
          <p:cNvPr id="8" name="Picture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78197" y="4162645"/>
            <a:ext cx="3352800" cy="2514601"/>
          </a:xfrm>
          <a:prstGeom prst="rect">
            <a:avLst/>
          </a:prstGeom>
        </p:spPr>
      </p:pic>
      <p:pic>
        <p:nvPicPr>
          <p:cNvPr id="9" name="Picture 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330997" y="4162646"/>
            <a:ext cx="3345711" cy="2509284"/>
          </a:xfrm>
          <a:prstGeom prst="rect">
            <a:avLst/>
          </a:prstGeom>
        </p:spPr>
      </p:pic>
      <p:pic>
        <p:nvPicPr>
          <p:cNvPr id="10" name="Picture 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676709" y="4162646"/>
            <a:ext cx="3352800" cy="2514600"/>
          </a:xfrm>
          <a:prstGeom prst="rect">
            <a:avLst/>
          </a:prstGeom>
        </p:spPr>
      </p:pic>
    </p:spTree>
    <p:extLst>
      <p:ext uri="{BB962C8B-B14F-4D97-AF65-F5344CB8AC3E}">
        <p14:creationId xmlns:p14="http://schemas.microsoft.com/office/powerpoint/2010/main" val="2698447703"/>
      </p:ext>
    </p:extLst>
  </p:cSld>
  <p:clrMapOvr>
    <a:masterClrMapping/>
  </p:clrMapOvr>
  <p:transition spd="slow">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Our Ladies Products</a:t>
            </a:r>
          </a:p>
        </p:txBody>
      </p:sp>
      <p:pic>
        <p:nvPicPr>
          <p:cNvPr id="4" name="Content Placeholder 3"/>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2481242" y="1601877"/>
            <a:ext cx="3246120" cy="2438400"/>
          </a:xfrm>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27948" y="1638080"/>
            <a:ext cx="3246120" cy="2438400"/>
          </a:xfrm>
          <a:prstGeom prst="rect">
            <a:avLst/>
          </a:prstGeom>
        </p:spPr>
      </p:pic>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90839" y="4050229"/>
            <a:ext cx="1823720" cy="2438400"/>
          </a:xfrm>
          <a:prstGeom prst="rect">
            <a:avLst/>
          </a:prstGeom>
        </p:spPr>
      </p:pic>
      <p:pic>
        <p:nvPicPr>
          <p:cNvPr id="3" name="Picture 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914559" y="4050229"/>
            <a:ext cx="3246120" cy="2438400"/>
          </a:xfrm>
          <a:prstGeom prst="rect">
            <a:avLst/>
          </a:prstGeom>
        </p:spPr>
      </p:pic>
      <p:pic>
        <p:nvPicPr>
          <p:cNvPr id="10" name="Picture 9"/>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160679" y="4050229"/>
            <a:ext cx="3246120" cy="2438400"/>
          </a:xfrm>
          <a:prstGeom prst="rect">
            <a:avLst/>
          </a:prstGeom>
        </p:spPr>
      </p:pic>
      <p:pic>
        <p:nvPicPr>
          <p:cNvPr id="13" name="Picture 12"/>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9406799" y="4050229"/>
            <a:ext cx="1823720" cy="2438400"/>
          </a:xfrm>
          <a:prstGeom prst="rect">
            <a:avLst/>
          </a:prstGeom>
        </p:spPr>
      </p:pic>
      <p:pic>
        <p:nvPicPr>
          <p:cNvPr id="5" name="Picture 4"/>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6035174" y="1601877"/>
            <a:ext cx="1684962" cy="2448352"/>
          </a:xfrm>
          <a:prstGeom prst="rect">
            <a:avLst/>
          </a:prstGeom>
        </p:spPr>
      </p:pic>
      <p:pic>
        <p:nvPicPr>
          <p:cNvPr id="7" name="Picture 6"/>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423808" y="1638080"/>
            <a:ext cx="1889369" cy="2402197"/>
          </a:xfrm>
          <a:prstGeom prst="rect">
            <a:avLst/>
          </a:prstGeom>
        </p:spPr>
      </p:pic>
    </p:spTree>
    <p:extLst>
      <p:ext uri="{BB962C8B-B14F-4D97-AF65-F5344CB8AC3E}">
        <p14:creationId xmlns:p14="http://schemas.microsoft.com/office/powerpoint/2010/main" val="939297376"/>
      </p:ext>
    </p:extLst>
  </p:cSld>
  <p:clrMapOvr>
    <a:masterClrMapping/>
  </p:clrMapOvr>
  <p:transition spd="slow">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Our </a:t>
            </a:r>
            <a:r>
              <a:rPr lang="en-US" dirty="0" err="1"/>
              <a:t>Mens</a:t>
            </a:r>
            <a:r>
              <a:rPr lang="en-US" dirty="0"/>
              <a:t> Products</a:t>
            </a:r>
          </a:p>
        </p:txBody>
      </p:sp>
      <p:pic>
        <p:nvPicPr>
          <p:cNvPr id="3" name="Picture 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815227" y="4091997"/>
            <a:ext cx="2578813" cy="2379665"/>
          </a:xfrm>
          <a:prstGeom prst="rect">
            <a:avLst/>
          </a:prstGeom>
        </p:spPr>
      </p:pic>
      <p:pic>
        <p:nvPicPr>
          <p:cNvPr id="4" name="Picture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990690" y="4091997"/>
            <a:ext cx="2547992" cy="2416681"/>
          </a:xfrm>
          <a:prstGeom prst="rect">
            <a:avLst/>
          </a:prstGeom>
        </p:spPr>
      </p:pic>
      <p:pic>
        <p:nvPicPr>
          <p:cNvPr id="5" name="Picture 4"/>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606228" y="4153641"/>
            <a:ext cx="1953389" cy="2318021"/>
          </a:xfrm>
          <a:prstGeom prst="rect">
            <a:avLst/>
          </a:prstGeom>
        </p:spPr>
      </p:pic>
      <p:pic>
        <p:nvPicPr>
          <p:cNvPr id="6" name="Picture 5"/>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54123" y="4154102"/>
            <a:ext cx="2452098" cy="2317560"/>
          </a:xfrm>
          <a:prstGeom prst="rect">
            <a:avLst/>
          </a:prstGeom>
        </p:spPr>
      </p:pic>
      <p:pic>
        <p:nvPicPr>
          <p:cNvPr id="7" name="Picture 6"/>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8945879" y="1683333"/>
            <a:ext cx="2407065" cy="2132638"/>
          </a:xfrm>
          <a:prstGeom prst="rect">
            <a:avLst/>
          </a:prstGeom>
        </p:spPr>
      </p:pic>
      <p:pic>
        <p:nvPicPr>
          <p:cNvPr id="8" name="Picture 7"/>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675614" y="1683333"/>
            <a:ext cx="2917861" cy="2188396"/>
          </a:xfrm>
          <a:prstGeom prst="rect">
            <a:avLst/>
          </a:prstGeom>
        </p:spPr>
      </p:pic>
      <p:pic>
        <p:nvPicPr>
          <p:cNvPr id="9" name="Picture 8"/>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3335082" y="1711212"/>
            <a:ext cx="2111671" cy="2132638"/>
          </a:xfrm>
          <a:prstGeom prst="rect">
            <a:avLst/>
          </a:prstGeom>
        </p:spPr>
      </p:pic>
      <p:pic>
        <p:nvPicPr>
          <p:cNvPr id="10" name="Picture 9"/>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650697" y="1711212"/>
            <a:ext cx="2455524" cy="2132638"/>
          </a:xfrm>
          <a:prstGeom prst="rect">
            <a:avLst/>
          </a:prstGeom>
        </p:spPr>
      </p:pic>
    </p:spTree>
    <p:extLst>
      <p:ext uri="{BB962C8B-B14F-4D97-AF65-F5344CB8AC3E}">
        <p14:creationId xmlns:p14="http://schemas.microsoft.com/office/powerpoint/2010/main" val="2965816891"/>
      </p:ext>
    </p:extLst>
  </p:cSld>
  <p:clrMapOvr>
    <a:masterClrMapping/>
  </p:clrMapOvr>
  <p:transition spd="slow">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1930" y="344548"/>
            <a:ext cx="9601200" cy="1069940"/>
          </a:xfrm>
        </p:spPr>
        <p:txBody>
          <a:bodyPr/>
          <a:lstStyle/>
          <a:p>
            <a:r>
              <a:rPr lang="en-US" dirty="0"/>
              <a:t>A Few Words From our Managing Director…</a:t>
            </a:r>
          </a:p>
        </p:txBody>
      </p:sp>
      <p:sp>
        <p:nvSpPr>
          <p:cNvPr id="3" name="Content Placeholder 2"/>
          <p:cNvSpPr>
            <a:spLocks noGrp="1"/>
          </p:cNvSpPr>
          <p:nvPr>
            <p:ph idx="1"/>
          </p:nvPr>
        </p:nvSpPr>
        <p:spPr>
          <a:xfrm>
            <a:off x="651454" y="1544715"/>
            <a:ext cx="6436311" cy="4767307"/>
          </a:xfrm>
        </p:spPr>
        <p:txBody>
          <a:bodyPr>
            <a:normAutofit lnSpcReduction="10000"/>
          </a:bodyPr>
          <a:lstStyle/>
          <a:p>
            <a:pPr marL="0" indent="0" algn="just">
              <a:buNone/>
            </a:pPr>
            <a:r>
              <a:rPr lang="en-US" dirty="0"/>
              <a:t>Ever since our inception in 1997 it has been our sole purpose to produce high quality apparels made to meet the needs of the buyer, with inch-perfect accuracy and high reliability. </a:t>
            </a:r>
          </a:p>
          <a:p>
            <a:pPr marL="0" indent="0" algn="just">
              <a:buNone/>
            </a:pPr>
            <a:r>
              <a:rPr lang="en-US" dirty="0"/>
              <a:t>I can say with pride that Divine Group Ltd. is one of the few elite private sector business groups who have been able to balance high levels of quality, production and social responsibility. To the point that maintaining quality and social standards have become second nature to our operating procedures. </a:t>
            </a:r>
          </a:p>
          <a:p>
            <a:pPr marL="0" indent="0" algn="just">
              <a:buNone/>
            </a:pPr>
            <a:r>
              <a:rPr lang="en-US" dirty="0"/>
              <a:t>In conclusion, if I was to sum up this company in a few words, it would be that we are a family. From the managerial desks to the production floors, we are a family that synergizes together to be greater than the sum of its individual components, and we excel only through the dedication of all our members. </a:t>
            </a:r>
          </a:p>
        </p:txBody>
      </p:sp>
      <p:pic>
        <p:nvPicPr>
          <p:cNvPr id="5" name="Picture 4" descr="DSC0573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094723" y="1828799"/>
            <a:ext cx="4991162" cy="333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9604058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4" presetClass="entr" presetSubtype="1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500"/>
                                        <p:tgtEl>
                                          <p:spTgt spid="3"/>
                                        </p:tgtEl>
                                      </p:cBhvr>
                                    </p:animEffect>
                                  </p:childTnLst>
                                </p:cTn>
                              </p:par>
                            </p:childTnLst>
                          </p:cTn>
                        </p:par>
                        <p:par>
                          <p:cTn id="14" fill="hold">
                            <p:stCondLst>
                              <p:cond delay="2000"/>
                            </p:stCondLst>
                            <p:childTnLst>
                              <p:par>
                                <p:cTn id="15" presetID="10"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265176"/>
            <a:ext cx="10963834" cy="3081528"/>
          </a:xfrm>
        </p:spPr>
        <p:txBody>
          <a:bodyPr/>
          <a:lstStyle/>
          <a:p>
            <a:pPr algn="ctr"/>
            <a:r>
              <a:rPr lang="en-US" dirty="0"/>
              <a:t>Thank You</a:t>
            </a:r>
          </a:p>
        </p:txBody>
      </p:sp>
    </p:spTree>
    <p:extLst>
      <p:ext uri="{BB962C8B-B14F-4D97-AF65-F5344CB8AC3E}">
        <p14:creationId xmlns:p14="http://schemas.microsoft.com/office/powerpoint/2010/main" val="3999759775"/>
      </p:ext>
    </p:extLst>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79330" y="457200"/>
            <a:ext cx="4030418" cy="1554480"/>
          </a:xfrm>
        </p:spPr>
        <p:txBody>
          <a:bodyPr/>
          <a:lstStyle/>
          <a:p>
            <a:r>
              <a:rPr lang="en-US" b="1" dirty="0"/>
              <a:t>Divine Group’s Production Units</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029482240"/>
              </p:ext>
            </p:extLst>
          </p:nvPr>
        </p:nvGraphicFramePr>
        <p:xfrm>
          <a:off x="65987" y="-92465"/>
          <a:ext cx="8512934" cy="67809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 Placeholder 3"/>
          <p:cNvSpPr>
            <a:spLocks noGrp="1"/>
          </p:cNvSpPr>
          <p:nvPr>
            <p:ph type="body" sz="half" idx="2"/>
          </p:nvPr>
        </p:nvSpPr>
        <p:spPr>
          <a:xfrm>
            <a:off x="7979329" y="2101850"/>
            <a:ext cx="3917297" cy="3774968"/>
          </a:xfrm>
        </p:spPr>
        <p:txBody>
          <a:bodyPr>
            <a:normAutofit/>
          </a:bodyPr>
          <a:lstStyle/>
          <a:p>
            <a:pPr marL="285750" indent="-285750">
              <a:buFont typeface="Arial" panose="020B0604020202020204" pitchFamily="34" charset="0"/>
              <a:buChar char="•"/>
            </a:pPr>
            <a:r>
              <a:rPr lang="en-US" sz="2400" dirty="0"/>
              <a:t>Divine Textile Ltd.</a:t>
            </a:r>
          </a:p>
          <a:p>
            <a:pPr marL="285750" indent="-285750">
              <a:buFont typeface="Arial" panose="020B0604020202020204" pitchFamily="34" charset="0"/>
              <a:buChar char="•"/>
            </a:pPr>
            <a:r>
              <a:rPr lang="en-US" sz="2400" dirty="0"/>
              <a:t>Divine Textile Ltd.    (Unit 2)</a:t>
            </a:r>
          </a:p>
          <a:p>
            <a:pPr marL="285750" indent="-285750">
              <a:buFont typeface="Arial" panose="020B0604020202020204" pitchFamily="34" charset="0"/>
              <a:buChar char="•"/>
            </a:pPr>
            <a:r>
              <a:rPr lang="en-US" sz="2400" dirty="0"/>
              <a:t>Divine Fabrics Ltd.</a:t>
            </a:r>
          </a:p>
          <a:p>
            <a:pPr marL="285750" indent="-285750">
              <a:buFont typeface="Arial" panose="020B0604020202020204" pitchFamily="34" charset="0"/>
              <a:buChar char="•"/>
            </a:pPr>
            <a:r>
              <a:rPr lang="en-US" sz="2400" dirty="0" err="1"/>
              <a:t>Chougacha</a:t>
            </a:r>
            <a:r>
              <a:rPr lang="en-US" sz="2400" dirty="0"/>
              <a:t> Fashions Ltd.</a:t>
            </a:r>
          </a:p>
          <a:p>
            <a:pPr marL="285750" indent="-285750">
              <a:buFont typeface="Arial" panose="020B0604020202020204" pitchFamily="34" charset="0"/>
              <a:buChar char="•"/>
            </a:pPr>
            <a:r>
              <a:rPr lang="en-US" sz="2400" dirty="0"/>
              <a:t>Divine Garments Ltd.</a:t>
            </a:r>
          </a:p>
        </p:txBody>
      </p:sp>
      <p:pic>
        <p:nvPicPr>
          <p:cNvPr id="1028" name="Picture 4" descr="Image result for leed logo"/>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493266" y="4643920"/>
            <a:ext cx="390417" cy="3904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784010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21" presetClass="entr" presetSubtype="1" fill="hold" nodeType="afterEffect">
                                  <p:stCondLst>
                                    <p:cond delay="0"/>
                                  </p:stCondLst>
                                  <p:childTnLst>
                                    <p:set>
                                      <p:cBhvr>
                                        <p:cTn id="10" dur="1" fill="hold">
                                          <p:stCondLst>
                                            <p:cond delay="0"/>
                                          </p:stCondLst>
                                        </p:cTn>
                                        <p:tgtEl>
                                          <p:spTgt spid="1028"/>
                                        </p:tgtEl>
                                        <p:attrNameLst>
                                          <p:attrName>style.visibility</p:attrName>
                                        </p:attrNameLst>
                                      </p:cBhvr>
                                      <p:to>
                                        <p:strVal val="visible"/>
                                      </p:to>
                                    </p:set>
                                    <p:animEffect transition="in" filter="wheel(1)">
                                      <p:cBhvr>
                                        <p:cTn id="11" dur="20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9326" y="8589"/>
            <a:ext cx="4309603" cy="954918"/>
          </a:xfrm>
        </p:spPr>
        <p:txBody>
          <a:bodyPr>
            <a:normAutofit/>
          </a:bodyPr>
          <a:lstStyle/>
          <a:p>
            <a:r>
              <a:rPr lang="en-US" sz="3000" b="1" dirty="0"/>
              <a:t>Our Main Buyers by Production Volume</a:t>
            </a:r>
          </a:p>
        </p:txBody>
      </p:sp>
      <p:sp>
        <p:nvSpPr>
          <p:cNvPr id="4" name="Text Placeholder 3"/>
          <p:cNvSpPr>
            <a:spLocks noGrp="1"/>
          </p:cNvSpPr>
          <p:nvPr>
            <p:ph type="body" sz="half" idx="2"/>
          </p:nvPr>
        </p:nvSpPr>
        <p:spPr>
          <a:xfrm>
            <a:off x="7408042" y="983013"/>
            <a:ext cx="3603070" cy="4485416"/>
          </a:xfrm>
        </p:spPr>
        <p:txBody>
          <a:bodyPr>
            <a:normAutofit/>
          </a:bodyPr>
          <a:lstStyle/>
          <a:p>
            <a:pPr marL="457200" indent="-457200">
              <a:buFont typeface="+mj-lt"/>
              <a:buAutoNum type="arabicPeriod"/>
            </a:pPr>
            <a:r>
              <a:rPr lang="en-US" sz="2200" dirty="0" err="1"/>
              <a:t>Tchibo</a:t>
            </a:r>
            <a:r>
              <a:rPr lang="en-US" sz="2200" dirty="0"/>
              <a:t>: 15%</a:t>
            </a:r>
          </a:p>
          <a:p>
            <a:pPr marL="457200" indent="-457200">
              <a:buFont typeface="+mj-lt"/>
              <a:buAutoNum type="arabicPeriod"/>
            </a:pPr>
            <a:r>
              <a:rPr lang="en-US" sz="2200" dirty="0" err="1"/>
              <a:t>Lindex</a:t>
            </a:r>
            <a:r>
              <a:rPr lang="en-US" sz="2200" dirty="0"/>
              <a:t>: 10%</a:t>
            </a:r>
          </a:p>
          <a:p>
            <a:pPr marL="457200" indent="-457200">
              <a:buFont typeface="+mj-lt"/>
              <a:buAutoNum type="arabicPeriod"/>
            </a:pPr>
            <a:r>
              <a:rPr lang="en-US" sz="2200" dirty="0"/>
              <a:t>Carrefour: 7%</a:t>
            </a:r>
          </a:p>
          <a:p>
            <a:pPr marL="457200" indent="-457200">
              <a:buFont typeface="+mj-lt"/>
              <a:buAutoNum type="arabicPeriod"/>
            </a:pPr>
            <a:r>
              <a:rPr lang="en-US" sz="2200" dirty="0"/>
              <a:t>M&amp;S: 22%</a:t>
            </a:r>
          </a:p>
          <a:p>
            <a:pPr marL="457200" indent="-457200">
              <a:buFont typeface="+mj-lt"/>
              <a:buAutoNum type="arabicPeriod"/>
            </a:pPr>
            <a:r>
              <a:rPr lang="en-US" sz="2200" dirty="0" err="1"/>
              <a:t>Jennyfer</a:t>
            </a:r>
            <a:r>
              <a:rPr lang="en-US" sz="2200" dirty="0"/>
              <a:t>: 4%</a:t>
            </a:r>
          </a:p>
          <a:p>
            <a:pPr marL="457200" indent="-457200">
              <a:buFont typeface="+mj-lt"/>
              <a:buAutoNum type="arabicPeriod"/>
            </a:pPr>
            <a:r>
              <a:rPr lang="en-US" sz="2200" dirty="0" err="1"/>
              <a:t>KappAhl</a:t>
            </a:r>
            <a:r>
              <a:rPr lang="en-US" sz="2200" dirty="0"/>
              <a:t>: 9%</a:t>
            </a:r>
          </a:p>
          <a:p>
            <a:pPr marL="457200" indent="-457200">
              <a:buFont typeface="+mj-lt"/>
              <a:buAutoNum type="arabicPeriod"/>
            </a:pPr>
            <a:r>
              <a:rPr lang="en-US" sz="2200" dirty="0"/>
              <a:t>ID Kids: 22%</a:t>
            </a:r>
          </a:p>
          <a:p>
            <a:pPr marL="457200" indent="-457200">
              <a:buFont typeface="+mj-lt"/>
              <a:buAutoNum type="arabicPeriod"/>
            </a:pPr>
            <a:r>
              <a:rPr lang="en-US" sz="2200" dirty="0" err="1"/>
              <a:t>Beaumanoir</a:t>
            </a:r>
            <a:r>
              <a:rPr lang="en-US" sz="2200" dirty="0"/>
              <a:t>: 5%</a:t>
            </a:r>
          </a:p>
          <a:p>
            <a:pPr marL="457200" indent="-457200">
              <a:buFont typeface="+mj-lt"/>
              <a:buAutoNum type="arabicPeriod"/>
            </a:pPr>
            <a:r>
              <a:rPr lang="en-US" sz="2200" dirty="0"/>
              <a:t>TAO: 4%</a:t>
            </a:r>
          </a:p>
          <a:p>
            <a:pPr marL="457200" indent="-457200">
              <a:buFont typeface="+mj-lt"/>
              <a:buAutoNum type="arabicPeriod"/>
            </a:pPr>
            <a:r>
              <a:rPr lang="en-US" sz="2200" dirty="0"/>
              <a:t>Hummel: 2%</a:t>
            </a:r>
          </a:p>
        </p:txBody>
      </p:sp>
      <p:pic>
        <p:nvPicPr>
          <p:cNvPr id="1030" name="Picture 6" descr="http://www.becleverwithyourcash.com/wp-content/uploads/2015/01/marks_and_spencer_logo-e1422268017888.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7726" b="10393"/>
          <a:stretch/>
        </p:blipFill>
        <p:spPr bwMode="auto">
          <a:xfrm>
            <a:off x="10620004" y="4736785"/>
            <a:ext cx="1443493" cy="755139"/>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www.kelmagasin.com/img/logo/jennyfer.gif"/>
          <p:cNvPicPr>
            <a:picLocks noChangeAspect="1" noChangeArrowheads="1"/>
          </p:cNvPicPr>
          <p:nvPr/>
        </p:nvPicPr>
        <p:blipFill rotWithShape="1">
          <a:blip r:embed="rId4">
            <a:extLst>
              <a:ext uri="{28A0092B-C50C-407E-A947-70E740481C1C}">
                <a14:useLocalDpi xmlns:a14="http://schemas.microsoft.com/office/drawing/2010/main" val="0"/>
              </a:ext>
            </a:extLst>
          </a:blip>
          <a:srcRect l="11424" t="26926" r="16021" b="31712"/>
          <a:stretch/>
        </p:blipFill>
        <p:spPr bwMode="auto">
          <a:xfrm>
            <a:off x="10369803" y="5543503"/>
            <a:ext cx="1693693" cy="57585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Image result for kappahl">
            <a:extLst>
              <a:ext uri="{FF2B5EF4-FFF2-40B4-BE49-F238E27FC236}">
                <a16:creationId xmlns:a16="http://schemas.microsoft.com/office/drawing/2014/main" id="{68298A97-F365-4C66-A39A-136E36CE06B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6636" t="36873" r="8198" b="38890"/>
          <a:stretch/>
        </p:blipFill>
        <p:spPr bwMode="auto">
          <a:xfrm>
            <a:off x="10369803" y="6202505"/>
            <a:ext cx="1721365" cy="57585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lh4.ggpht.com/phywIBy6RqHYToDG-fIGkXNtQWkBAt24P8ST7GZFgm4oMTeqTzebTGX1wFVb1KLBLz8i=w300"/>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877807" y="1580992"/>
            <a:ext cx="1213361" cy="1213361"/>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s://visualmarketingjyvaskyla.files.wordpress.com/2010/11/lindex-logojpg.jpg"/>
          <p:cNvPicPr>
            <a:picLocks noChangeAspect="1" noChangeArrowheads="1"/>
          </p:cNvPicPr>
          <p:nvPr/>
        </p:nvPicPr>
        <p:blipFill rotWithShape="1">
          <a:blip r:embed="rId7">
            <a:extLst>
              <a:ext uri="{28A0092B-C50C-407E-A947-70E740481C1C}">
                <a14:useLocalDpi xmlns:a14="http://schemas.microsoft.com/office/drawing/2010/main" val="0"/>
              </a:ext>
            </a:extLst>
          </a:blip>
          <a:srcRect l="12001" t="26787" r="15080" b="25919"/>
          <a:stretch/>
        </p:blipFill>
        <p:spPr bwMode="auto">
          <a:xfrm>
            <a:off x="10503211" y="2820143"/>
            <a:ext cx="1535927" cy="57876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Related image">
            <a:extLst>
              <a:ext uri="{FF2B5EF4-FFF2-40B4-BE49-F238E27FC236}">
                <a16:creationId xmlns:a16="http://schemas.microsoft.com/office/drawing/2014/main" id="{4D25D3A5-F68D-47E5-BC4E-A233F4DFC5B8}"/>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5348" t="25352" r="7622" b="28820"/>
          <a:stretch/>
        </p:blipFill>
        <p:spPr bwMode="auto">
          <a:xfrm>
            <a:off x="8851856" y="6175213"/>
            <a:ext cx="1361527" cy="614748"/>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6" descr="Related image">
            <a:extLst>
              <a:ext uri="{FF2B5EF4-FFF2-40B4-BE49-F238E27FC236}">
                <a16:creationId xmlns:a16="http://schemas.microsoft.com/office/drawing/2014/main" id="{B5456F21-E795-43BD-BDAE-FA8931703226}"/>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15260" t="9089" r="16808" b="8876"/>
          <a:stretch/>
        </p:blipFill>
        <p:spPr bwMode="auto">
          <a:xfrm>
            <a:off x="10717423" y="3543605"/>
            <a:ext cx="1321715" cy="110839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sayedahmed.DIVINETEX\Desktop\000011846_2_mobile.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508830" y="6170757"/>
            <a:ext cx="1177389" cy="65157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8" name="Chart 7"/>
          <p:cNvGraphicFramePr/>
          <p:nvPr>
            <p:extLst>
              <p:ext uri="{D42A27DB-BD31-4B8C-83A1-F6EECF244321}">
                <p14:modId xmlns:p14="http://schemas.microsoft.com/office/powerpoint/2010/main" val="965752172"/>
              </p:ext>
            </p:extLst>
          </p:nvPr>
        </p:nvGraphicFramePr>
        <p:xfrm>
          <a:off x="0" y="0"/>
          <a:ext cx="7253207" cy="6858000"/>
        </p:xfrm>
        <a:graphic>
          <a:graphicData uri="http://schemas.openxmlformats.org/drawingml/2006/chart">
            <c:chart xmlns:c="http://schemas.openxmlformats.org/drawingml/2006/chart" xmlns:r="http://schemas.openxmlformats.org/officeDocument/2006/relationships" r:id="rId11"/>
          </a:graphicData>
        </a:graphic>
      </p:graphicFrame>
      <p:graphicFrame>
        <p:nvGraphicFramePr>
          <p:cNvPr id="15" name="Chart 14">
            <a:extLst>
              <a:ext uri="{FF2B5EF4-FFF2-40B4-BE49-F238E27FC236}">
                <a16:creationId xmlns:a16="http://schemas.microsoft.com/office/drawing/2014/main" id="{F8FB9895-9634-4D76-B7A4-3A2385073AD8}"/>
              </a:ext>
            </a:extLst>
          </p:cNvPr>
          <p:cNvGraphicFramePr/>
          <p:nvPr>
            <p:extLst>
              <p:ext uri="{D42A27DB-BD31-4B8C-83A1-F6EECF244321}">
                <p14:modId xmlns:p14="http://schemas.microsoft.com/office/powerpoint/2010/main" val="3313477511"/>
              </p:ext>
            </p:extLst>
          </p:nvPr>
        </p:nvGraphicFramePr>
        <p:xfrm>
          <a:off x="-135468" y="0"/>
          <a:ext cx="7794698" cy="6858000"/>
        </p:xfrm>
        <a:graphic>
          <a:graphicData uri="http://schemas.openxmlformats.org/drawingml/2006/chart">
            <c:chart xmlns:c="http://schemas.openxmlformats.org/drawingml/2006/chart" xmlns:r="http://schemas.openxmlformats.org/officeDocument/2006/relationships" r:id="rId12"/>
          </a:graphicData>
        </a:graphic>
      </p:graphicFrame>
      <p:pic>
        <p:nvPicPr>
          <p:cNvPr id="9" name="Picture 8">
            <a:extLst>
              <a:ext uri="{FF2B5EF4-FFF2-40B4-BE49-F238E27FC236}">
                <a16:creationId xmlns:a16="http://schemas.microsoft.com/office/drawing/2014/main" id="{CA73B906-7E9B-4BDC-B437-399FC1D73497}"/>
              </a:ext>
            </a:extLst>
          </p:cNvPr>
          <p:cNvPicPr>
            <a:picLocks noChangeAspect="1"/>
          </p:cNvPicPr>
          <p:nvPr/>
        </p:nvPicPr>
        <p:blipFill>
          <a:blip r:embed="rId13"/>
          <a:stretch>
            <a:fillRect/>
          </a:stretch>
        </p:blipFill>
        <p:spPr>
          <a:xfrm>
            <a:off x="8874170" y="5543503"/>
            <a:ext cx="1307682" cy="552208"/>
          </a:xfrm>
          <a:prstGeom prst="rect">
            <a:avLst/>
          </a:prstGeom>
        </p:spPr>
      </p:pic>
      <p:pic>
        <p:nvPicPr>
          <p:cNvPr id="10" name="Picture 9">
            <a:extLst>
              <a:ext uri="{FF2B5EF4-FFF2-40B4-BE49-F238E27FC236}">
                <a16:creationId xmlns:a16="http://schemas.microsoft.com/office/drawing/2014/main" id="{66FCBCFC-0D3E-48F0-BAB9-F0AB80A7E13B}"/>
              </a:ext>
            </a:extLst>
          </p:cNvPr>
          <p:cNvPicPr>
            <a:picLocks noChangeAspect="1"/>
          </p:cNvPicPr>
          <p:nvPr/>
        </p:nvPicPr>
        <p:blipFill>
          <a:blip r:embed="rId14"/>
          <a:stretch>
            <a:fillRect/>
          </a:stretch>
        </p:blipFill>
        <p:spPr>
          <a:xfrm>
            <a:off x="7508832" y="5543503"/>
            <a:ext cx="1177388" cy="520262"/>
          </a:xfrm>
          <a:prstGeom prst="rect">
            <a:avLst/>
          </a:prstGeom>
        </p:spPr>
      </p:pic>
    </p:spTree>
    <p:extLst>
      <p:ext uri="{BB962C8B-B14F-4D97-AF65-F5344CB8AC3E}">
        <p14:creationId xmlns:p14="http://schemas.microsoft.com/office/powerpoint/2010/main" val="181122918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fade">
                                      <p:cBhvr>
                                        <p:cTn id="7" dur="500"/>
                                        <p:tgtEl>
                                          <p:spTgt spid="4100"/>
                                        </p:tgtEl>
                                      </p:cBhvr>
                                    </p:animEffect>
                                  </p:childTnLst>
                                </p:cTn>
                              </p:par>
                              <p:par>
                                <p:cTn id="8" presetID="10" presetClass="entr" presetSubtype="0" fill="hold" nodeType="withEffect">
                                  <p:stCondLst>
                                    <p:cond delay="0"/>
                                  </p:stCondLst>
                                  <p:childTnLst>
                                    <p:set>
                                      <p:cBhvr>
                                        <p:cTn id="9" dur="1" fill="hold">
                                          <p:stCondLst>
                                            <p:cond delay="0"/>
                                          </p:stCondLst>
                                        </p:cTn>
                                        <p:tgtEl>
                                          <p:spTgt spid="1028"/>
                                        </p:tgtEl>
                                        <p:attrNameLst>
                                          <p:attrName>style.visibility</p:attrName>
                                        </p:attrNameLst>
                                      </p:cBhvr>
                                      <p:to>
                                        <p:strVal val="visible"/>
                                      </p:to>
                                    </p:set>
                                    <p:animEffect transition="in" filter="fade">
                                      <p:cBhvr>
                                        <p:cTn id="10" dur="500"/>
                                        <p:tgtEl>
                                          <p:spTgt spid="1028"/>
                                        </p:tgtEl>
                                      </p:cBhvr>
                                    </p:animEffect>
                                  </p:childTnLst>
                                </p:cTn>
                              </p:par>
                              <p:par>
                                <p:cTn id="11" presetID="10" presetClass="entr" presetSubtype="0" fill="hold" nodeType="withEffect">
                                  <p:stCondLst>
                                    <p:cond delay="0"/>
                                  </p:stCondLst>
                                  <p:childTnLst>
                                    <p:set>
                                      <p:cBhvr>
                                        <p:cTn id="12" dur="1" fill="hold">
                                          <p:stCondLst>
                                            <p:cond delay="0"/>
                                          </p:stCondLst>
                                        </p:cTn>
                                        <p:tgtEl>
                                          <p:spTgt spid="1030"/>
                                        </p:tgtEl>
                                        <p:attrNameLst>
                                          <p:attrName>style.visibility</p:attrName>
                                        </p:attrNameLst>
                                      </p:cBhvr>
                                      <p:to>
                                        <p:strVal val="visible"/>
                                      </p:to>
                                    </p:set>
                                    <p:animEffect transition="in" filter="fade">
                                      <p:cBhvr>
                                        <p:cTn id="13" dur="500"/>
                                        <p:tgtEl>
                                          <p:spTgt spid="1030"/>
                                        </p:tgtEl>
                                      </p:cBhvr>
                                    </p:animEffect>
                                  </p:childTnLst>
                                </p:cTn>
                              </p:par>
                              <p:par>
                                <p:cTn id="14" presetID="10" presetClass="entr" presetSubtype="0" fill="hold" nodeType="withEffect">
                                  <p:stCondLst>
                                    <p:cond delay="0"/>
                                  </p:stCondLst>
                                  <p:childTnLst>
                                    <p:set>
                                      <p:cBhvr>
                                        <p:cTn id="15" dur="1" fill="hold">
                                          <p:stCondLst>
                                            <p:cond delay="0"/>
                                          </p:stCondLst>
                                        </p:cTn>
                                        <p:tgtEl>
                                          <p:spTgt spid="1026"/>
                                        </p:tgtEl>
                                        <p:attrNameLst>
                                          <p:attrName>style.visibility</p:attrName>
                                        </p:attrNameLst>
                                      </p:cBhvr>
                                      <p:to>
                                        <p:strVal val="visible"/>
                                      </p:to>
                                    </p:set>
                                    <p:animEffect transition="in" filter="fade">
                                      <p:cBhvr>
                                        <p:cTn id="16" dur="500"/>
                                        <p:tgtEl>
                                          <p:spTgt spid="1026"/>
                                        </p:tgtEl>
                                      </p:cBhvr>
                                    </p:animEffect>
                                  </p:childTnLst>
                                </p:cTn>
                              </p:par>
                              <p:par>
                                <p:cTn id="17" presetID="10" presetClass="entr" presetSubtype="0"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par>
                                <p:cTn id="20" presetID="10"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par>
                                <p:cTn id="23" presetID="10"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64114" y="195211"/>
            <a:ext cx="1263722" cy="6277506"/>
          </a:xfrm>
        </p:spPr>
        <p:txBody>
          <a:bodyPr vert="vert270">
            <a:normAutofit/>
          </a:bodyPr>
          <a:lstStyle/>
          <a:p>
            <a:pPr algn="ctr"/>
            <a:r>
              <a:rPr lang="en-US" sz="72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gency FB" panose="020B0503020202020204" pitchFamily="34" charset="0"/>
                <a:ea typeface="Adobe Song Std L" panose="02020300000000000000" pitchFamily="18" charset="-128"/>
                <a:cs typeface="Aharoni" panose="02010803020104030203" pitchFamily="2" charset="-79"/>
              </a:rPr>
              <a:t>Our Services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743248582"/>
              </p:ext>
            </p:extLst>
          </p:nvPr>
        </p:nvGraphicFramePr>
        <p:xfrm>
          <a:off x="2486751" y="82198"/>
          <a:ext cx="7119991" cy="66730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9290400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4"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9827" y="212274"/>
            <a:ext cx="9601200" cy="1069940"/>
          </a:xfrm>
        </p:spPr>
        <p:txBody>
          <a:bodyPr/>
          <a:lstStyle/>
          <a:p>
            <a:r>
              <a:rPr lang="en-US" dirty="0"/>
              <a:t>Divine Spinning Mills Ltd.</a:t>
            </a:r>
          </a:p>
        </p:txBody>
      </p:sp>
      <p:sp>
        <p:nvSpPr>
          <p:cNvPr id="5" name="Content Placeholder 2"/>
          <p:cNvSpPr txBox="1">
            <a:spLocks/>
          </p:cNvSpPr>
          <p:nvPr/>
        </p:nvSpPr>
        <p:spPr>
          <a:xfrm>
            <a:off x="979827" y="1472242"/>
            <a:ext cx="4855894" cy="438656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800"/>
              </a:spcBef>
              <a:buClr>
                <a:schemeClr val="accent1"/>
              </a:buClr>
              <a:buFont typeface="Arial" pitchFamily="34" charset="0"/>
              <a:buChar char="•"/>
              <a:defRPr sz="2000" kern="1200">
                <a:solidFill>
                  <a:schemeClr val="tx1"/>
                </a:solidFill>
                <a:latin typeface="+mn-lt"/>
                <a:ea typeface="+mn-ea"/>
                <a:cs typeface="+mn-cs"/>
              </a:defRPr>
            </a:lvl1pPr>
            <a:lvl2pPr marL="502920" indent="-228600" algn="l" defTabSz="914400" rtl="0" eaLnBrk="1" latinLnBrk="0" hangingPunct="1">
              <a:lnSpc>
                <a:spcPct val="90000"/>
              </a:lnSpc>
              <a:spcBef>
                <a:spcPts val="1200"/>
              </a:spcBef>
              <a:buClr>
                <a:schemeClr val="accent1"/>
              </a:buClr>
              <a:buFont typeface="Arial" pitchFamily="34" charset="0"/>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800"/>
              </a:spcBef>
              <a:buClr>
                <a:schemeClr val="accent1"/>
              </a:buClr>
              <a:buFont typeface="Arial" pitchFamily="34" charset="0"/>
              <a:buChar char="•"/>
              <a:defRPr sz="1600" kern="1200">
                <a:solidFill>
                  <a:schemeClr val="tx1"/>
                </a:solidFill>
                <a:latin typeface="+mn-lt"/>
                <a:ea typeface="+mn-ea"/>
                <a:cs typeface="+mn-cs"/>
              </a:defRPr>
            </a:lvl3pPr>
            <a:lvl4pPr marL="960120" indent="-18288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4pPr>
            <a:lvl5pPr marL="1188720" indent="-18288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5pPr>
            <a:lvl6pPr marL="1371600" indent="-18288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6pPr>
            <a:lvl7pPr marL="1600200" indent="-18288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7pPr>
            <a:lvl8pPr marL="1828800" indent="-18288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8pPr>
            <a:lvl9pPr marL="2057400" indent="-18288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9pPr>
          </a:lstStyle>
          <a:p>
            <a:r>
              <a:rPr lang="en-US" dirty="0"/>
              <a:t>Divine Spinning Mills Ltd.</a:t>
            </a:r>
          </a:p>
          <a:p>
            <a:pPr lvl="1"/>
            <a:r>
              <a:rPr lang="en-US" dirty="0"/>
              <a:t>Capacity: 16 </a:t>
            </a:r>
            <a:r>
              <a:rPr lang="en-US" dirty="0" err="1"/>
              <a:t>tonnes</a:t>
            </a:r>
            <a:r>
              <a:rPr lang="en-US" dirty="0"/>
              <a:t>/day</a:t>
            </a:r>
          </a:p>
          <a:p>
            <a:pPr lvl="1"/>
            <a:r>
              <a:rPr lang="en-US" dirty="0"/>
              <a:t>Machine Origin: Switzerland, Germany</a:t>
            </a:r>
          </a:p>
        </p:txBody>
      </p:sp>
      <p:pic>
        <p:nvPicPr>
          <p:cNvPr id="3074" name="Picture 2" descr="Image result for spinning machine"/>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794067" y="362303"/>
            <a:ext cx="4107881" cy="308091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spinning machine"/>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794067" y="3517752"/>
            <a:ext cx="4107881" cy="308091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Related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96980" y="3517753"/>
            <a:ext cx="4578298" cy="3039992"/>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Image result for got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5575" y="3622784"/>
            <a:ext cx="2822616" cy="28226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134296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034"/>
                                        </p:tgtEl>
                                        <p:attrNameLst>
                                          <p:attrName>style.visibility</p:attrName>
                                        </p:attrNameLst>
                                      </p:cBhvr>
                                      <p:to>
                                        <p:strVal val="visible"/>
                                      </p:to>
                                    </p:set>
                                    <p:animEffect transition="in" filter="fade">
                                      <p:cBhvr>
                                        <p:cTn id="11" dur="1000"/>
                                        <p:tgtEl>
                                          <p:spTgt spid="1034"/>
                                        </p:tgtEl>
                                      </p:cBhvr>
                                    </p:animEffect>
                                    <p:anim calcmode="lin" valueType="num">
                                      <p:cBhvr>
                                        <p:cTn id="12" dur="1000" fill="hold"/>
                                        <p:tgtEl>
                                          <p:spTgt spid="1034"/>
                                        </p:tgtEl>
                                        <p:attrNameLst>
                                          <p:attrName>ppt_x</p:attrName>
                                        </p:attrNameLst>
                                      </p:cBhvr>
                                      <p:tavLst>
                                        <p:tav tm="0">
                                          <p:val>
                                            <p:strVal val="#ppt_x"/>
                                          </p:val>
                                        </p:tav>
                                        <p:tav tm="100000">
                                          <p:val>
                                            <p:strVal val="#ppt_x"/>
                                          </p:val>
                                        </p:tav>
                                      </p:tavLst>
                                    </p:anim>
                                    <p:anim calcmode="lin" valueType="num">
                                      <p:cBhvr>
                                        <p:cTn id="13" dur="1000" fill="hold"/>
                                        <p:tgtEl>
                                          <p:spTgt spid="1034"/>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1032"/>
                                        </p:tgtEl>
                                        <p:attrNameLst>
                                          <p:attrName>style.visibility</p:attrName>
                                        </p:attrNameLst>
                                      </p:cBhvr>
                                      <p:to>
                                        <p:strVal val="visible"/>
                                      </p:to>
                                    </p:set>
                                    <p:animEffect transition="in" filter="fade">
                                      <p:cBhvr>
                                        <p:cTn id="16" dur="1000"/>
                                        <p:tgtEl>
                                          <p:spTgt spid="1032"/>
                                        </p:tgtEl>
                                      </p:cBhvr>
                                    </p:animEffect>
                                    <p:anim calcmode="lin" valueType="num">
                                      <p:cBhvr>
                                        <p:cTn id="17" dur="1000" fill="hold"/>
                                        <p:tgtEl>
                                          <p:spTgt spid="1032"/>
                                        </p:tgtEl>
                                        <p:attrNameLst>
                                          <p:attrName>ppt_x</p:attrName>
                                        </p:attrNameLst>
                                      </p:cBhvr>
                                      <p:tavLst>
                                        <p:tav tm="0">
                                          <p:val>
                                            <p:strVal val="#ppt_x"/>
                                          </p:val>
                                        </p:tav>
                                        <p:tav tm="100000">
                                          <p:val>
                                            <p:strVal val="#ppt_x"/>
                                          </p:val>
                                        </p:tav>
                                      </p:tavLst>
                                    </p:anim>
                                    <p:anim calcmode="lin" valueType="num">
                                      <p:cBhvr>
                                        <p:cTn id="18" dur="1000" fill="hold"/>
                                        <p:tgtEl>
                                          <p:spTgt spid="1032"/>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3076"/>
                                        </p:tgtEl>
                                        <p:attrNameLst>
                                          <p:attrName>style.visibility</p:attrName>
                                        </p:attrNameLst>
                                      </p:cBhvr>
                                      <p:to>
                                        <p:strVal val="visible"/>
                                      </p:to>
                                    </p:set>
                                    <p:animEffect transition="in" filter="fade">
                                      <p:cBhvr>
                                        <p:cTn id="21" dur="1000"/>
                                        <p:tgtEl>
                                          <p:spTgt spid="3076"/>
                                        </p:tgtEl>
                                      </p:cBhvr>
                                    </p:animEffect>
                                    <p:anim calcmode="lin" valueType="num">
                                      <p:cBhvr>
                                        <p:cTn id="22" dur="1000" fill="hold"/>
                                        <p:tgtEl>
                                          <p:spTgt spid="3076"/>
                                        </p:tgtEl>
                                        <p:attrNameLst>
                                          <p:attrName>ppt_x</p:attrName>
                                        </p:attrNameLst>
                                      </p:cBhvr>
                                      <p:tavLst>
                                        <p:tav tm="0">
                                          <p:val>
                                            <p:strVal val="#ppt_x"/>
                                          </p:val>
                                        </p:tav>
                                        <p:tav tm="100000">
                                          <p:val>
                                            <p:strVal val="#ppt_x"/>
                                          </p:val>
                                        </p:tav>
                                      </p:tavLst>
                                    </p:anim>
                                    <p:anim calcmode="lin" valueType="num">
                                      <p:cBhvr>
                                        <p:cTn id="23" dur="1000" fill="hold"/>
                                        <p:tgtEl>
                                          <p:spTgt spid="3076"/>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074"/>
                                        </p:tgtEl>
                                        <p:attrNameLst>
                                          <p:attrName>style.visibility</p:attrName>
                                        </p:attrNameLst>
                                      </p:cBhvr>
                                      <p:to>
                                        <p:strVal val="visible"/>
                                      </p:to>
                                    </p:set>
                                    <p:animEffect transition="in" filter="fade">
                                      <p:cBhvr>
                                        <p:cTn id="26" dur="1000"/>
                                        <p:tgtEl>
                                          <p:spTgt spid="3074"/>
                                        </p:tgtEl>
                                      </p:cBhvr>
                                    </p:animEffect>
                                    <p:anim calcmode="lin" valueType="num">
                                      <p:cBhvr>
                                        <p:cTn id="27" dur="1000" fill="hold"/>
                                        <p:tgtEl>
                                          <p:spTgt spid="3074"/>
                                        </p:tgtEl>
                                        <p:attrNameLst>
                                          <p:attrName>ppt_x</p:attrName>
                                        </p:attrNameLst>
                                      </p:cBhvr>
                                      <p:tavLst>
                                        <p:tav tm="0">
                                          <p:val>
                                            <p:strVal val="#ppt_x"/>
                                          </p:val>
                                        </p:tav>
                                        <p:tav tm="100000">
                                          <p:val>
                                            <p:strVal val="#ppt_x"/>
                                          </p:val>
                                        </p:tav>
                                      </p:tavLst>
                                    </p:anim>
                                    <p:anim calcmode="lin" valueType="num">
                                      <p:cBhvr>
                                        <p:cTn id="28" dur="1000" fill="hold"/>
                                        <p:tgtEl>
                                          <p:spTgt spid="3074"/>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42"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Knitting</a:t>
            </a:r>
          </a:p>
        </p:txBody>
      </p:sp>
      <p:sp>
        <p:nvSpPr>
          <p:cNvPr id="3" name="Content Placeholder 2"/>
          <p:cNvSpPr>
            <a:spLocks noGrp="1"/>
          </p:cNvSpPr>
          <p:nvPr>
            <p:ph idx="1"/>
          </p:nvPr>
        </p:nvSpPr>
        <p:spPr>
          <a:xfrm>
            <a:off x="1295400" y="1828799"/>
            <a:ext cx="5890708" cy="4348163"/>
          </a:xfrm>
        </p:spPr>
        <p:txBody>
          <a:bodyPr/>
          <a:lstStyle/>
          <a:p>
            <a:r>
              <a:rPr lang="en-US" dirty="0"/>
              <a:t>Total Knitting Capacity: 20,000 kg/day</a:t>
            </a:r>
          </a:p>
          <a:p>
            <a:r>
              <a:rPr lang="en-US" dirty="0"/>
              <a:t>Machine Origin: Taiwan and Germany</a:t>
            </a:r>
          </a:p>
          <a:p>
            <a:r>
              <a:rPr lang="en-US" dirty="0"/>
              <a:t>Product Range:</a:t>
            </a:r>
          </a:p>
          <a:p>
            <a:pPr lvl="1"/>
            <a:r>
              <a:rPr lang="en-US" dirty="0"/>
              <a:t>Single Jersey</a:t>
            </a:r>
          </a:p>
          <a:p>
            <a:pPr lvl="1"/>
            <a:r>
              <a:rPr lang="en-US" dirty="0"/>
              <a:t>Rib</a:t>
            </a:r>
          </a:p>
          <a:p>
            <a:pPr lvl="1"/>
            <a:r>
              <a:rPr lang="en-US" dirty="0"/>
              <a:t>Interlock</a:t>
            </a:r>
          </a:p>
          <a:p>
            <a:pPr lvl="1"/>
            <a:r>
              <a:rPr lang="en-US" dirty="0"/>
              <a:t>All types of Elastane</a:t>
            </a:r>
          </a:p>
          <a:p>
            <a:pPr lvl="1"/>
            <a:r>
              <a:rPr lang="en-US" dirty="0"/>
              <a:t>Pique</a:t>
            </a:r>
          </a:p>
          <a:p>
            <a:pPr lvl="1"/>
            <a:r>
              <a:rPr lang="en-US" dirty="0"/>
              <a:t>Etc.</a:t>
            </a: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548277" y="362304"/>
            <a:ext cx="4109422" cy="3082066"/>
          </a:xfrm>
          <a:prstGeom prst="rect">
            <a:avLst/>
          </a:prstGeom>
        </p:spPr>
      </p:pic>
      <p:pic>
        <p:nvPicPr>
          <p:cNvPr id="5" name="Picture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548278" y="3599328"/>
            <a:ext cx="4109422" cy="3082067"/>
          </a:xfrm>
          <a:prstGeom prst="rect">
            <a:avLst/>
          </a:prstGeom>
        </p:spPr>
      </p:pic>
    </p:spTree>
    <p:extLst>
      <p:ext uri="{BB962C8B-B14F-4D97-AF65-F5344CB8AC3E}">
        <p14:creationId xmlns:p14="http://schemas.microsoft.com/office/powerpoint/2010/main" val="334659653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 presetClass="entr" presetSubtype="8"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0-#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Dyeing</a:t>
            </a:r>
          </a:p>
        </p:txBody>
      </p:sp>
      <p:sp>
        <p:nvSpPr>
          <p:cNvPr id="3" name="Content Placeholder 2"/>
          <p:cNvSpPr>
            <a:spLocks noGrp="1"/>
          </p:cNvSpPr>
          <p:nvPr>
            <p:ph idx="1"/>
          </p:nvPr>
        </p:nvSpPr>
        <p:spPr>
          <a:xfrm>
            <a:off x="1295400" y="1828799"/>
            <a:ext cx="6009042" cy="4348163"/>
          </a:xfrm>
        </p:spPr>
        <p:txBody>
          <a:bodyPr/>
          <a:lstStyle/>
          <a:p>
            <a:r>
              <a:rPr lang="en-US" dirty="0"/>
              <a:t>Total Fabric Dying Capacity: 30,000 kg/day</a:t>
            </a:r>
          </a:p>
          <a:p>
            <a:r>
              <a:rPr lang="en-US" dirty="0"/>
              <a:t>Machine Origin: Turkey and Germany</a:t>
            </a:r>
          </a:p>
          <a:p>
            <a:pPr lvl="1"/>
            <a:r>
              <a:rPr lang="en-US" dirty="0"/>
              <a:t>Auto-Dispensing</a:t>
            </a:r>
          </a:p>
          <a:p>
            <a:pPr lvl="1"/>
            <a:r>
              <a:rPr lang="en-US" dirty="0"/>
              <a:t>Fabric Dyeing Machine (170 kg – 1500 kg)</a:t>
            </a:r>
          </a:p>
          <a:p>
            <a:r>
              <a:rPr lang="en-US" dirty="0"/>
              <a:t>Applicable Fabric Characteristic</a:t>
            </a:r>
          </a:p>
          <a:p>
            <a:pPr lvl="1"/>
            <a:r>
              <a:rPr lang="en-US" dirty="0"/>
              <a:t>U.V. Coating</a:t>
            </a:r>
          </a:p>
          <a:p>
            <a:pPr lvl="1"/>
            <a:r>
              <a:rPr lang="en-US" dirty="0"/>
              <a:t>Water/Oil/Soil Repellant</a:t>
            </a:r>
          </a:p>
          <a:p>
            <a:pPr lvl="1"/>
            <a:r>
              <a:rPr lang="en-US" dirty="0"/>
              <a:t>Teflon Finish</a:t>
            </a:r>
          </a:p>
          <a:p>
            <a:pPr lvl="1"/>
            <a:r>
              <a:rPr lang="en-US" dirty="0"/>
              <a:t>Anti-Bacterial Finish</a:t>
            </a:r>
          </a:p>
          <a:p>
            <a:pPr lvl="1"/>
            <a:r>
              <a:rPr lang="en-US" dirty="0"/>
              <a:t>Aroma Finish</a:t>
            </a: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46722" y="625244"/>
            <a:ext cx="3901440" cy="2926080"/>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46722" y="3744695"/>
            <a:ext cx="3901440" cy="2926081"/>
          </a:xfrm>
          <a:prstGeom prst="rect">
            <a:avLst/>
          </a:prstGeom>
        </p:spPr>
      </p:pic>
      <p:pic>
        <p:nvPicPr>
          <p:cNvPr id="7" name="Picture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89527" y="4002880"/>
            <a:ext cx="3557195" cy="2667896"/>
          </a:xfrm>
          <a:prstGeom prst="rect">
            <a:avLst/>
          </a:prstGeom>
        </p:spPr>
      </p:pic>
    </p:spTree>
    <p:extLst>
      <p:ext uri="{BB962C8B-B14F-4D97-AF65-F5344CB8AC3E}">
        <p14:creationId xmlns:p14="http://schemas.microsoft.com/office/powerpoint/2010/main" val="209688076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0-#ppt_w/2"/>
                                          </p:val>
                                        </p:tav>
                                        <p:tav tm="100000">
                                          <p:val>
                                            <p:strVal val="#ppt_x"/>
                                          </p:val>
                                        </p:tav>
                                      </p:tavLst>
                                    </p:anim>
                                    <p:anim calcmode="lin" valueType="num">
                                      <p:cBhvr additive="base">
                                        <p:cTn id="2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Fabric Finishing</a:t>
            </a:r>
          </a:p>
        </p:txBody>
      </p:sp>
      <p:sp>
        <p:nvSpPr>
          <p:cNvPr id="3" name="Content Placeholder 2"/>
          <p:cNvSpPr>
            <a:spLocks noGrp="1"/>
          </p:cNvSpPr>
          <p:nvPr>
            <p:ph idx="1"/>
          </p:nvPr>
        </p:nvSpPr>
        <p:spPr>
          <a:xfrm>
            <a:off x="1295400" y="1828799"/>
            <a:ext cx="6138134" cy="4348163"/>
          </a:xfrm>
        </p:spPr>
        <p:txBody>
          <a:bodyPr/>
          <a:lstStyle/>
          <a:p>
            <a:r>
              <a:rPr lang="en-US" dirty="0"/>
              <a:t>Total Finishing Capacity: 70,000 kg/day</a:t>
            </a:r>
          </a:p>
          <a:p>
            <a:r>
              <a:rPr lang="en-US" dirty="0"/>
              <a:t>Machine Origin: Germany and Italy</a:t>
            </a:r>
          </a:p>
          <a:p>
            <a:r>
              <a:rPr lang="en-US" dirty="0"/>
              <a:t>Machine Type:</a:t>
            </a:r>
          </a:p>
          <a:p>
            <a:pPr lvl="1"/>
            <a:r>
              <a:rPr lang="en-US" dirty="0"/>
              <a:t>Singeing Machine</a:t>
            </a:r>
          </a:p>
          <a:p>
            <a:pPr lvl="1"/>
            <a:r>
              <a:rPr lang="en-US" dirty="0" err="1"/>
              <a:t>Stenter</a:t>
            </a:r>
            <a:r>
              <a:rPr lang="en-US" dirty="0"/>
              <a:t> Machine</a:t>
            </a:r>
          </a:p>
          <a:p>
            <a:pPr lvl="1"/>
            <a:r>
              <a:rPr lang="en-US" dirty="0" err="1"/>
              <a:t>Sueding</a:t>
            </a:r>
            <a:r>
              <a:rPr lang="en-US" dirty="0"/>
              <a:t> Machine</a:t>
            </a:r>
          </a:p>
          <a:p>
            <a:pPr lvl="1"/>
            <a:r>
              <a:rPr lang="en-US" dirty="0"/>
              <a:t>Raising Machine</a:t>
            </a:r>
          </a:p>
          <a:p>
            <a:pPr lvl="1"/>
            <a:r>
              <a:rPr lang="en-US" dirty="0"/>
              <a:t>Compactor Machine</a:t>
            </a:r>
          </a:p>
          <a:p>
            <a:pPr lvl="1"/>
            <a:r>
              <a:rPr lang="en-US" dirty="0"/>
              <a:t>Tumbling Machine</a:t>
            </a: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21629" y="462579"/>
            <a:ext cx="3937299" cy="2952974"/>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21628" y="3674503"/>
            <a:ext cx="3937299" cy="2952975"/>
          </a:xfrm>
          <a:prstGeom prst="rect">
            <a:avLst/>
          </a:prstGeom>
        </p:spPr>
      </p:pic>
      <p:pic>
        <p:nvPicPr>
          <p:cNvPr id="5" name="Picture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035904" y="3674502"/>
            <a:ext cx="3865354" cy="2899015"/>
          </a:xfrm>
          <a:prstGeom prst="rect">
            <a:avLst/>
          </a:prstGeom>
        </p:spPr>
      </p:pic>
    </p:spTree>
    <p:extLst>
      <p:ext uri="{BB962C8B-B14F-4D97-AF65-F5344CB8AC3E}">
        <p14:creationId xmlns:p14="http://schemas.microsoft.com/office/powerpoint/2010/main" val="227257300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0-#ppt_w/2"/>
                                          </p:val>
                                        </p:tav>
                                        <p:tav tm="100000">
                                          <p:val>
                                            <p:strVal val="#ppt_x"/>
                                          </p:val>
                                        </p:tav>
                                      </p:tavLst>
                                    </p:anim>
                                    <p:anim calcmode="lin" valueType="num">
                                      <p:cBhvr additive="base">
                                        <p:cTn id="2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theme/theme1.xml><?xml version="1.0" encoding="utf-8"?>
<a:theme xmlns:a="http://schemas.openxmlformats.org/drawingml/2006/main" name="Brushed Metal 16x9">
  <a:themeElements>
    <a:clrScheme name="BrushedMetal">
      <a:dk1>
        <a:sysClr val="windowText" lastClr="000000"/>
      </a:dk1>
      <a:lt1>
        <a:sysClr val="window" lastClr="FFFFFF"/>
      </a:lt1>
      <a:dk2>
        <a:srgbClr val="2F333A"/>
      </a:dk2>
      <a:lt2>
        <a:srgbClr val="E4F9F9"/>
      </a:lt2>
      <a:accent1>
        <a:srgbClr val="07CB98"/>
      </a:accent1>
      <a:accent2>
        <a:srgbClr val="5A90D1"/>
      </a:accent2>
      <a:accent3>
        <a:srgbClr val="E6AD1E"/>
      </a:accent3>
      <a:accent4>
        <a:srgbClr val="EA6312"/>
      </a:accent4>
      <a:accent5>
        <a:srgbClr val="8253A9"/>
      </a:accent5>
      <a:accent6>
        <a:srgbClr val="CB274A"/>
      </a:accent6>
      <a:hlink>
        <a:srgbClr val="5A90D1"/>
      </a:hlink>
      <a:folHlink>
        <a:srgbClr val="969696"/>
      </a:folHlink>
    </a:clrScheme>
    <a:fontScheme name="Georgia">
      <a:majorFont>
        <a:latin typeface="Georg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15_4109default" id="{E728D685-11FC-4812-BA85-57AC6F9C9F40}" vid="{BC4E008B-95FF-4815-904E-143A8EDFC1D4}"/>
    </a:ext>
  </a:extLst>
</a:theme>
</file>

<file path=ppt/theme/theme2.xml><?xml version="1.0" encoding="utf-8"?>
<a:theme xmlns:a="http://schemas.openxmlformats.org/drawingml/2006/main" name="Office Theme">
  <a:themeElements>
    <a:clrScheme name="BrushedMetal">
      <a:dk1>
        <a:sysClr val="windowText" lastClr="000000"/>
      </a:dk1>
      <a:lt1>
        <a:sysClr val="window" lastClr="FFFFFF"/>
      </a:lt1>
      <a:dk2>
        <a:srgbClr val="2F333A"/>
      </a:dk2>
      <a:lt2>
        <a:srgbClr val="E4F9F9"/>
      </a:lt2>
      <a:accent1>
        <a:srgbClr val="07CB98"/>
      </a:accent1>
      <a:accent2>
        <a:srgbClr val="5A90D1"/>
      </a:accent2>
      <a:accent3>
        <a:srgbClr val="E6AD1E"/>
      </a:accent3>
      <a:accent4>
        <a:srgbClr val="EA6312"/>
      </a:accent4>
      <a:accent5>
        <a:srgbClr val="8253A9"/>
      </a:accent5>
      <a:accent6>
        <a:srgbClr val="CB274A"/>
      </a:accent6>
      <a:hlink>
        <a:srgbClr val="5A90D1"/>
      </a:hlink>
      <a:folHlink>
        <a:srgbClr val="969696"/>
      </a:folHlink>
    </a:clrScheme>
    <a:fontScheme name="Georgia">
      <a:majorFont>
        <a:latin typeface="Georg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BrushedMetal">
      <a:dk1>
        <a:sysClr val="windowText" lastClr="000000"/>
      </a:dk1>
      <a:lt1>
        <a:sysClr val="window" lastClr="FFFFFF"/>
      </a:lt1>
      <a:dk2>
        <a:srgbClr val="2F333A"/>
      </a:dk2>
      <a:lt2>
        <a:srgbClr val="E4F9F9"/>
      </a:lt2>
      <a:accent1>
        <a:srgbClr val="07CB98"/>
      </a:accent1>
      <a:accent2>
        <a:srgbClr val="5A90D1"/>
      </a:accent2>
      <a:accent3>
        <a:srgbClr val="E6AD1E"/>
      </a:accent3>
      <a:accent4>
        <a:srgbClr val="EA6312"/>
      </a:accent4>
      <a:accent5>
        <a:srgbClr val="8253A9"/>
      </a:accent5>
      <a:accent6>
        <a:srgbClr val="CB274A"/>
      </a:accent6>
      <a:hlink>
        <a:srgbClr val="5A90D1"/>
      </a:hlink>
      <a:folHlink>
        <a:srgbClr val="969696"/>
      </a:folHlink>
    </a:clrScheme>
    <a:fontScheme name="Georgia">
      <a:majorFont>
        <a:latin typeface="Georg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067B64C2-E5B0-424C-A90A-CEF65ED404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Green brushed metal presentation (widescreen)</Template>
  <TotalTime>0</TotalTime>
  <Words>1469</Words>
  <Application>Microsoft Office PowerPoint</Application>
  <PresentationFormat>Widescreen</PresentationFormat>
  <Paragraphs>158</Paragraphs>
  <Slides>24</Slides>
  <Notes>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Agency FB</vt:lpstr>
      <vt:lpstr>Arial</vt:lpstr>
      <vt:lpstr>Georgia</vt:lpstr>
      <vt:lpstr>Brushed Metal 16x9</vt:lpstr>
      <vt:lpstr>Divine Group</vt:lpstr>
      <vt:lpstr>Our Group in Brief</vt:lpstr>
      <vt:lpstr>Divine Group’s Production Units</vt:lpstr>
      <vt:lpstr>Our Main Buyers by Production Volume</vt:lpstr>
      <vt:lpstr>Our Services</vt:lpstr>
      <vt:lpstr>Divine Spinning Mills Ltd.</vt:lpstr>
      <vt:lpstr>Knitting</vt:lpstr>
      <vt:lpstr>Dyeing</vt:lpstr>
      <vt:lpstr>Fabric Finishing</vt:lpstr>
      <vt:lpstr>Yarn Dyeing</vt:lpstr>
      <vt:lpstr>All-Over Printing</vt:lpstr>
      <vt:lpstr>Laboratory</vt:lpstr>
      <vt:lpstr>Cutting and Sewing</vt:lpstr>
      <vt:lpstr>Garments Finishing</vt:lpstr>
      <vt:lpstr>Others Projects</vt:lpstr>
      <vt:lpstr>Others Projects</vt:lpstr>
      <vt:lpstr>A Few Of Our Product Lines…</vt:lpstr>
      <vt:lpstr>Our Babies Products</vt:lpstr>
      <vt:lpstr>Our Girls Products</vt:lpstr>
      <vt:lpstr>Our Boys Products</vt:lpstr>
      <vt:lpstr>Our Ladies Products</vt:lpstr>
      <vt:lpstr>Our Mens Products</vt:lpstr>
      <vt:lpstr>A Few Words From our Managing Director…</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2015-02-04T15:04:01Z</dcterms:created>
  <dcterms:modified xsi:type="dcterms:W3CDTF">2023-03-13T12:45:57Z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TC030309819991</vt:lpwstr>
  </property>
</Properties>
</file>